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7" r:id="rId2"/>
    <p:sldId id="266" r:id="rId3"/>
    <p:sldId id="259" r:id="rId4"/>
    <p:sldId id="269" r:id="rId5"/>
    <p:sldId id="268" r:id="rId6"/>
    <p:sldId id="265" r:id="rId7"/>
    <p:sldId id="264" r:id="rId8"/>
    <p:sldId id="263" r:id="rId9"/>
    <p:sldId id="260" r:id="rId10"/>
    <p:sldId id="280" r:id="rId11"/>
    <p:sldId id="272" r:id="rId12"/>
    <p:sldId id="277" r:id="rId13"/>
    <p:sldId id="261" r:id="rId14"/>
    <p:sldId id="276" r:id="rId15"/>
    <p:sldId id="275" r:id="rId16"/>
    <p:sldId id="274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E739F-3F98-4EEF-8C0A-C449350BF712}" type="datetimeFigureOut">
              <a:rPr lang="pl-PL" smtClean="0"/>
              <a:pPr/>
              <a:t>2016-12-20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41439-8B3F-415C-93A0-213FBF03456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2286000" y="980729"/>
            <a:ext cx="4572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800" b="1" dirty="0"/>
              <a:t>Studenckie Koło Naukowe Pielęgniarstwa Psychiatrycznego </a:t>
            </a:r>
            <a:endParaRPr lang="pl-PL" sz="4800" dirty="0"/>
          </a:p>
        </p:txBody>
      </p:sp>
      <p:pic>
        <p:nvPicPr>
          <p:cNvPr id="6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6900" y="5229200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4595"/>
            <a:ext cx="8424936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	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Koło</a:t>
            </a:r>
            <a:r>
              <a:rPr kumimoji="0" lang="pl-PL" sz="4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Naukowe Pielęgniarstwa Psychiatrycznego</a:t>
            </a:r>
            <a:r>
              <a:rPr kumimoji="0" lang="pl-PL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to organizacja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studentów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Podhalańskiej Państwowej Wyższej Szkoły Zawodowej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4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endParaRPr kumimoji="0" lang="pl-PL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2204864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610259"/>
            <a:ext cx="91440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pl-PL" sz="4400" dirty="0" smtClean="0">
                <a:latin typeface="Cambria" pitchFamily="18" charset="0"/>
                <a:ea typeface="Times New Roman" pitchFamily="18" charset="0"/>
                <a:cs typeface="Times New Roman" pitchFamily="18" charset="0"/>
              </a:rPr>
              <a:t>Koło powstało </a:t>
            </a: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24 III 2011 </a:t>
            </a:r>
            <a:r>
              <a:rPr kumimoji="0" lang="en-US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roku</a:t>
            </a:r>
            <a:r>
              <a:rPr lang="pl-PL" sz="4400" dirty="0" smtClean="0">
                <a:latin typeface="Arial" pitchFamily="34" charset="0"/>
              </a:rPr>
              <a:t> i </a:t>
            </a: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działa przy kierunku: Pielęgniarstwo</a:t>
            </a:r>
            <a:endParaRPr kumimoji="0" lang="pl-P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Opiekunem  naukowym jest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dr n. med. Wioletta Ławska</a:t>
            </a:r>
            <a:endParaRPr kumimoji="0" lang="pl-P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82510"/>
            <a:ext cx="91440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Zarząd Koła Naukowego:</a:t>
            </a:r>
            <a:endParaRPr kumimoji="0" lang="pl-P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Prezes: </a:t>
            </a:r>
            <a:r>
              <a:rPr kumimoji="0" lang="pl-PL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Burdek</a:t>
            </a: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Anna</a:t>
            </a:r>
            <a:endParaRPr kumimoji="0" lang="pl-P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Zastępca Prezesa </a:t>
            </a:r>
            <a:r>
              <a:rPr kumimoji="0" lang="pl-PL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Koła:Piwowarczyk</a:t>
            </a: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							Karolina</a:t>
            </a:r>
            <a:endParaRPr kumimoji="0" lang="pl-P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Sekretarz Koła: </a:t>
            </a:r>
            <a:r>
              <a:rPr kumimoji="0" lang="pl-PL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Bryniarska</a:t>
            </a: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Renata</a:t>
            </a:r>
            <a:endParaRPr kumimoji="0" lang="pl-P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Skarbnik Koła: </a:t>
            </a:r>
            <a:r>
              <a:rPr kumimoji="0" lang="pl-PL" sz="4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Smołecka</a:t>
            </a: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 Agnieszka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pl-PL" sz="4400" dirty="0" smtClean="0">
              <a:latin typeface="Cambria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l-PL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cs typeface="Times New Roman" pitchFamily="18" charset="0"/>
              </a:rPr>
              <a:t>Obecnie jesteśmy przed nowymi wyborami do Zarządu Koła</a:t>
            </a:r>
            <a:endParaRPr kumimoji="0" lang="pl-PL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4740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611560" y="260649"/>
            <a:ext cx="741682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/>
              <a:t>Głównym zadaniem i założeniem</a:t>
            </a:r>
          </a:p>
          <a:p>
            <a:pPr algn="ctr"/>
            <a:r>
              <a:rPr lang="pl-PL" sz="3200" dirty="0" smtClean="0"/>
              <a:t>Koła jest rozwijanie zainteresowań studentów, pobudzanie ich chęci do zdobywania i poszerzania wiedzy nie tylko tej, która jest w naszych studiach obowiązkowa, ale przede wszystkim czerpanie przyjemności z nauki. Siedzibą Koła jest Nowy Targ. Koło działa w Podhalańskiej Państwowej Wyższej Szkole Zawodowej w Nowym Tagu, w Instytucie Nauk o Zdrowiu, na Kierunku Pielęgniarstwo</a:t>
            </a:r>
            <a:endParaRPr lang="pl-PL" sz="32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179512" y="751344"/>
            <a:ext cx="87849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sz="2800" b="1" dirty="0" smtClean="0"/>
              <a:t>PLAN PRACY KOŁA W ROKU AKADEMICKIM 2016/17</a:t>
            </a:r>
          </a:p>
          <a:p>
            <a:pPr marL="342900" lvl="0" indent="-342900">
              <a:buFont typeface="+mj-lt"/>
              <a:buAutoNum type="arabicPeriod"/>
            </a:pPr>
            <a:r>
              <a:rPr lang="pl-PL" sz="2800" dirty="0" smtClean="0"/>
              <a:t>udział </a:t>
            </a:r>
            <a:r>
              <a:rPr lang="pl-PL" sz="2800" dirty="0"/>
              <a:t>w konferencjach naukowych z ich czynnym udziałem z doniesieniami z zakresu problematyki pielęgniarstwa </a:t>
            </a:r>
            <a:r>
              <a:rPr lang="pl-PL" sz="2800" dirty="0" smtClean="0"/>
              <a:t>psychiatrycznego</a:t>
            </a:r>
            <a:endParaRPr lang="pl-PL" sz="2800" dirty="0"/>
          </a:p>
          <a:p>
            <a:pPr marL="342900" lvl="0" indent="-342900">
              <a:buFont typeface="+mj-lt"/>
              <a:buAutoNum type="arabicPeriod"/>
            </a:pPr>
            <a:r>
              <a:rPr lang="pl-PL" sz="2800" dirty="0" smtClean="0"/>
              <a:t>spotkania </a:t>
            </a:r>
            <a:r>
              <a:rPr lang="pl-PL" sz="2800" dirty="0"/>
              <a:t>z osobami z problemami psychicznymi oraz osobami profesjonalnie zajmującymi się problemami osób chorych psychicznie. </a:t>
            </a:r>
          </a:p>
          <a:p>
            <a:pPr marL="342900" lvl="0" indent="-342900">
              <a:buFont typeface="+mj-lt"/>
              <a:buAutoNum type="arabicPeriod"/>
            </a:pPr>
            <a:r>
              <a:rPr lang="pl-PL" sz="2800" dirty="0" smtClean="0"/>
              <a:t>udział </a:t>
            </a:r>
            <a:r>
              <a:rPr lang="pl-PL" sz="2800" dirty="0"/>
              <a:t>studentów w przedsięwzięciach na rzecz promocji zdrowia psychicznego oraz kształtowania właściwych postaw wobec osób z zaburzeniami psychicznymi</a:t>
            </a:r>
          </a:p>
          <a:p>
            <a:pPr marL="342900" lvl="0" indent="-342900">
              <a:buFont typeface="+mj-lt"/>
              <a:buAutoNum type="arabicPeriod"/>
            </a:pPr>
            <a:r>
              <a:rPr lang="pl-PL" sz="2800" dirty="0" smtClean="0"/>
              <a:t>wyjazdowe </a:t>
            </a:r>
            <a:r>
              <a:rPr lang="pl-PL" sz="2800" dirty="0"/>
              <a:t>warsztaty Koła do placówek terapeutycznych dla osób z problemami psychicznymi</a:t>
            </a:r>
          </a:p>
          <a:p>
            <a:pPr marL="342900" lvl="0" indent="-342900">
              <a:buFont typeface="+mj-lt"/>
              <a:buAutoNum type="arabicPeriod"/>
            </a:pPr>
            <a:r>
              <a:rPr lang="pl-PL" sz="2800" dirty="0" smtClean="0"/>
              <a:t>publikowanie </a:t>
            </a:r>
            <a:r>
              <a:rPr lang="pl-PL" sz="2800" dirty="0"/>
              <a:t>artykułów o problematyce psychiatrycznej</a:t>
            </a:r>
          </a:p>
        </p:txBody>
      </p:sp>
      <p:pic>
        <p:nvPicPr>
          <p:cNvPr id="6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6900" y="5500687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://www.promyk.nowotarski.pl/sds-promyk-rados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437112"/>
            <a:ext cx="4162425" cy="2204864"/>
          </a:xfrm>
          <a:prstGeom prst="rect">
            <a:avLst/>
          </a:prstGeom>
          <a:noFill/>
        </p:spPr>
      </p:pic>
      <p:sp>
        <p:nvSpPr>
          <p:cNvPr id="6" name="Prostokąt 5"/>
          <p:cNvSpPr/>
          <p:nvPr/>
        </p:nvSpPr>
        <p:spPr>
          <a:xfrm>
            <a:off x="2286000" y="476672"/>
            <a:ext cx="457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/>
              <a:t>Współpracujemy ze Środowiskowym Domem Samopomocy „Promyk”. </a:t>
            </a:r>
          </a:p>
          <a:p>
            <a:pPr algn="ctr"/>
            <a:r>
              <a:rPr lang="pl-PL" sz="2400" b="1" dirty="0" smtClean="0"/>
              <a:t>Zależy nam </a:t>
            </a:r>
            <a:r>
              <a:rPr lang="pl-PL" sz="2400" b="1" dirty="0"/>
              <a:t>na zdobyciu doświadczenia w pracy z osobami cierpiącymi z powodu zaburzeń </a:t>
            </a:r>
            <a:r>
              <a:rPr lang="pl-PL" sz="2400" b="1" dirty="0" smtClean="0"/>
              <a:t>psychicznych</a:t>
            </a:r>
            <a:r>
              <a:rPr lang="pl-PL" sz="2400" b="1" dirty="0"/>
              <a:t>, a</a:t>
            </a:r>
            <a:r>
              <a:rPr lang="pl-PL" sz="2400" b="1" dirty="0" smtClean="0"/>
              <a:t> </a:t>
            </a:r>
            <a:r>
              <a:rPr lang="pl-PL" sz="2400" b="1" dirty="0"/>
              <a:t>podopieczni ośrodka „Promyk” oczekują, iż ta współpraca </a:t>
            </a:r>
            <a:r>
              <a:rPr lang="pl-PL" sz="2400" b="1" dirty="0" smtClean="0"/>
              <a:t>zaowocuje dobrymi  relacjami terapeutycznymi. </a:t>
            </a:r>
            <a:endParaRPr lang="pl-PL" sz="2400" b="1" dirty="0"/>
          </a:p>
        </p:txBody>
      </p:sp>
      <p:sp>
        <p:nvSpPr>
          <p:cNvPr id="7" name="Prostokąt 6"/>
          <p:cNvSpPr/>
          <p:nvPr/>
        </p:nvSpPr>
        <p:spPr>
          <a:xfrm>
            <a:off x="3347864" y="6525344"/>
            <a:ext cx="4320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/>
              <a:t>Źródło: http://www.promyk.nowotarski.pl/</a:t>
            </a:r>
            <a:endParaRPr lang="pl-PL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395537" y="548680"/>
            <a:ext cx="828092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dirty="0" smtClean="0"/>
              <a:t>Uczestniczymy w ciekawych wykładach i prelekcjach (m.in.)</a:t>
            </a:r>
          </a:p>
          <a:p>
            <a:pPr algn="ctr"/>
            <a:endParaRPr lang="pl-PL" sz="2400" dirty="0" smtClean="0"/>
          </a:p>
          <a:p>
            <a:pPr algn="ctr"/>
            <a:r>
              <a:rPr lang="pl-PL" sz="2400" dirty="0" smtClean="0"/>
              <a:t>„</a:t>
            </a:r>
            <a:r>
              <a:rPr lang="pl-PL" sz="2400" b="1" dirty="0" smtClean="0"/>
              <a:t>Mózg: fascynacje, problemy, tajemnice</a:t>
            </a:r>
            <a:r>
              <a:rPr lang="pl-PL" sz="2400" dirty="0" smtClean="0"/>
              <a:t>” prof. Jerzy Vetulani</a:t>
            </a:r>
          </a:p>
          <a:p>
            <a:pPr algn="ctr"/>
            <a:r>
              <a:rPr lang="pl-PL" sz="2400" dirty="0" smtClean="0"/>
              <a:t>„</a:t>
            </a:r>
            <a:r>
              <a:rPr lang="pl-PL" sz="2400" b="1" dirty="0" smtClean="0"/>
              <a:t>Różne oblicza depresji</a:t>
            </a:r>
            <a:r>
              <a:rPr lang="pl-PL" sz="2400" dirty="0" smtClean="0"/>
              <a:t>”  dr Maciej </a:t>
            </a:r>
            <a:r>
              <a:rPr lang="pl-PL" sz="2400" dirty="0" err="1" smtClean="0"/>
              <a:t>Jachymiak</a:t>
            </a:r>
            <a:endParaRPr lang="pl-PL" sz="2400" dirty="0" smtClean="0"/>
          </a:p>
          <a:p>
            <a:pPr algn="ctr"/>
            <a:r>
              <a:rPr lang="pl-PL" sz="2400" b="1" dirty="0" smtClean="0"/>
              <a:t>"Psychopatologia” </a:t>
            </a:r>
            <a:r>
              <a:rPr lang="pl-PL" sz="2400" dirty="0" smtClean="0"/>
              <a:t>– dr Maciej </a:t>
            </a:r>
            <a:r>
              <a:rPr lang="pl-PL" sz="2400" dirty="0" err="1" smtClean="0"/>
              <a:t>Jachymiak</a:t>
            </a:r>
            <a:endParaRPr lang="pl-PL" sz="2400" dirty="0" smtClean="0"/>
          </a:p>
          <a:p>
            <a:pPr algn="ctr"/>
            <a:r>
              <a:rPr lang="pl-PL" sz="2400" b="1" dirty="0" smtClean="0"/>
              <a:t>"16 Dni Akcji Przeciwdziałania Przemocy Ze Względu Na płeć"</a:t>
            </a:r>
            <a:r>
              <a:rPr lang="pl-PL" sz="2400" dirty="0" smtClean="0"/>
              <a:t> – mgr psychologii Ewa </a:t>
            </a:r>
            <a:r>
              <a:rPr lang="pl-PL" sz="2400" dirty="0" err="1" smtClean="0"/>
              <a:t>Kruchowska</a:t>
            </a:r>
            <a:endParaRPr lang="pl-PL" sz="2400" dirty="0" smtClean="0"/>
          </a:p>
          <a:p>
            <a:pPr algn="ctr"/>
            <a:r>
              <a:rPr lang="pl-PL" sz="2400" b="1" dirty="0" smtClean="0"/>
              <a:t>„Badanie psychologiczne pacjenta hospitalizowanego na oddziale  psychiatrycznym  i najczęstsze  jednostki chorobowe w psychiatrii” </a:t>
            </a:r>
            <a:r>
              <a:rPr lang="pl-PL" sz="2400" dirty="0" smtClean="0"/>
              <a:t>- mgr psych.  Agnieszka Staniewska i mgr psych. Iwona Jędrzejczyk </a:t>
            </a:r>
          </a:p>
          <a:p>
            <a:pPr algn="ctr"/>
            <a:endParaRPr lang="pl-PL" sz="2400" dirty="0" smtClean="0"/>
          </a:p>
          <a:p>
            <a:pPr algn="ctr"/>
            <a:endParaRPr lang="pl-PL" sz="2400" dirty="0" smtClean="0"/>
          </a:p>
          <a:p>
            <a:pPr algn="ctr"/>
            <a:endParaRPr lang="pl-PL" sz="2400" dirty="0" smtClean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475656" y="-1705983"/>
            <a:ext cx="6336704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Każdego roku jesteśmy obecni na Konferencji Studenckich Kół Naukowych, organizowanej w naszej Uczelni,  która ma zasięg międzynarodowy.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Uczestniczymy czynnie wygłaszając referaty na tematy związane ze zdrowiem psychicznym, ale również inne.  </a:t>
            </a:r>
          </a:p>
        </p:txBody>
      </p:sp>
      <p:pic>
        <p:nvPicPr>
          <p:cNvPr id="7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5500687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475656" y="-967320"/>
            <a:ext cx="633670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Uczestniczymy również w Konferencjach Naukowych w innych Uczelniach w Polsce i za granicą (Słowacja, Czechy).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Mamy z tych wystąpień publikacje – to już nasz dorobek naukowy!!!</a:t>
            </a:r>
          </a:p>
        </p:txBody>
      </p:sp>
      <p:pic>
        <p:nvPicPr>
          <p:cNvPr id="7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221088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475656" y="-967320"/>
            <a:ext cx="633670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Spotykamy się z ludźmi dotkniętymi chorobą psychiczną, rozmawiamy z nimi, przełamujemy bariery i obalamy stereotypy na temat człowieka obarczonego problemami psychicznymi.  </a:t>
            </a:r>
          </a:p>
        </p:txBody>
      </p:sp>
      <p:pic>
        <p:nvPicPr>
          <p:cNvPr id="7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221088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539552" y="-1822488"/>
            <a:ext cx="8424936" cy="1252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28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Członkowie Koła i osoby chętne uczestniczą w wielu ważnych dla psychiatrii ideach, m.in. </a:t>
            </a:r>
          </a:p>
          <a:p>
            <a:pPr lvl="0">
              <a:buFont typeface="Arial" pitchFamily="34" charset="0"/>
              <a:buChar char="•"/>
            </a:pPr>
            <a:r>
              <a:rPr lang="pl-PL" sz="2800" dirty="0" smtClean="0"/>
              <a:t>Wyjście do  Ośrodka Interwencji Kryzysowej w Nowym Targu odbyło się ostatnie spotkanie z Programu Małopolskie Dni Osób Niepełnosprawnych.</a:t>
            </a:r>
          </a:p>
          <a:p>
            <a:pPr lvl="0">
              <a:buFont typeface="Arial" pitchFamily="34" charset="0"/>
              <a:buChar char="•"/>
            </a:pPr>
            <a:r>
              <a:rPr lang="pl-PL" sz="2800" dirty="0" smtClean="0"/>
              <a:t>Wyjazd do szpitala im J. Babińskiego w celu zapoznania z poza stacjonarnymi formami leczenia chorych psychicznie</a:t>
            </a:r>
          </a:p>
          <a:p>
            <a:pPr lvl="0">
              <a:buFont typeface="Arial" pitchFamily="34" charset="0"/>
              <a:buChar char="•"/>
            </a:pPr>
            <a:r>
              <a:rPr lang="pl-PL" sz="2800" dirty="0" smtClean="0"/>
              <a:t>Wyjście do Miejskiego Ośrodka Kultury w Nowym Targu na projekcję filmu „</a:t>
            </a:r>
            <a:r>
              <a:rPr lang="pl-PL" sz="2800" dirty="0" err="1" smtClean="0"/>
              <a:t>Młotowstrząsy</a:t>
            </a:r>
            <a:r>
              <a:rPr lang="pl-PL" sz="2800" dirty="0" smtClean="0"/>
              <a:t>” oraz wykład lek. med. </a:t>
            </a:r>
            <a:r>
              <a:rPr lang="en-US" sz="2800" dirty="0" err="1" smtClean="0"/>
              <a:t>Macieja</a:t>
            </a:r>
            <a:r>
              <a:rPr lang="en-US" sz="2800" dirty="0" smtClean="0"/>
              <a:t> </a:t>
            </a:r>
            <a:r>
              <a:rPr lang="en-US" sz="2800" dirty="0" err="1" smtClean="0"/>
              <a:t>Jachymiaka</a:t>
            </a:r>
            <a:r>
              <a:rPr lang="en-US" sz="2800" dirty="0" smtClean="0"/>
              <a:t> </a:t>
            </a:r>
            <a:r>
              <a:rPr lang="en-US" sz="2800" dirty="0" err="1" smtClean="0"/>
              <a:t>temat</a:t>
            </a:r>
            <a:r>
              <a:rPr lang="en-US" sz="2800" dirty="0" smtClean="0"/>
              <a:t>: „</a:t>
            </a:r>
            <a:r>
              <a:rPr lang="en-US" sz="2800" dirty="0" err="1" smtClean="0"/>
              <a:t>Otwórzmy</a:t>
            </a:r>
            <a:r>
              <a:rPr lang="en-US" sz="2800" dirty="0" smtClean="0"/>
              <a:t> </a:t>
            </a:r>
            <a:r>
              <a:rPr lang="en-US" sz="2800" dirty="0" err="1" smtClean="0"/>
              <a:t>drzwi</a:t>
            </a:r>
            <a:r>
              <a:rPr lang="en-US" sz="2800" dirty="0" smtClean="0"/>
              <a:t> </a:t>
            </a:r>
            <a:r>
              <a:rPr lang="en-US" sz="2800" dirty="0" err="1" smtClean="0"/>
              <a:t>schizofrenii</a:t>
            </a:r>
            <a:r>
              <a:rPr lang="en-US" sz="2800" dirty="0" smtClean="0"/>
              <a:t>”.</a:t>
            </a:r>
            <a:endParaRPr lang="pl-PL" sz="2800" dirty="0" smtClean="0"/>
          </a:p>
          <a:p>
            <a:pPr lvl="0">
              <a:buFont typeface="Arial" pitchFamily="34" charset="0"/>
              <a:buChar char="•"/>
            </a:pPr>
            <a:r>
              <a:rPr lang="pl-PL" sz="2800" dirty="0" smtClean="0"/>
              <a:t>Zorganizowanie zbiórki artykułów czystościowych  dla potrzeb pacjentów Oddziału Psychiatrycznego w Nowym Targu</a:t>
            </a:r>
            <a:r>
              <a:rPr lang="pl-PL" sz="3200" dirty="0" smtClean="0"/>
              <a:t>.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6900" y="5500687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2385" y="1459975"/>
            <a:ext cx="911922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pl-PL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Uczestniczyliśmy w Światowym  Dniu Zdrowia Psychicznego </a:t>
            </a:r>
            <a:r>
              <a:rPr lang="pl-PL" sz="2400" dirty="0" smtClean="0"/>
              <a:t>zorganizowanym na </a:t>
            </a:r>
            <a:r>
              <a:rPr lang="pl-PL" sz="2400" dirty="0"/>
              <a:t>terenie Nowego </a:t>
            </a:r>
            <a:r>
              <a:rPr lang="pl-PL" sz="2400" dirty="0" smtClean="0"/>
              <a:t>Targu, </a:t>
            </a:r>
            <a:r>
              <a:rPr lang="pl-PL" sz="2400" dirty="0"/>
              <a:t>a</a:t>
            </a:r>
            <a:r>
              <a:rPr lang="pl-PL" sz="2400" dirty="0" smtClean="0"/>
              <a:t> obchodzonym </a:t>
            </a:r>
            <a:r>
              <a:rPr lang="pl-PL" sz="2400" dirty="0"/>
              <a:t>w ramach inicjatywy promowania zdrowia psychicznego i kształtowania właściwych postaw wobec osób z zaburzeniami </a:t>
            </a:r>
            <a:r>
              <a:rPr lang="pl-PL" sz="2400" dirty="0" smtClean="0"/>
              <a:t>psychicznymi</a:t>
            </a:r>
          </a:p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dirty="0" smtClean="0"/>
              <a:t>- „ </a:t>
            </a:r>
            <a:r>
              <a:rPr lang="pl-PL" sz="2400" dirty="0"/>
              <a:t>Schizofrenia - Otwórzcie drzwi”. </a:t>
            </a:r>
            <a:endParaRPr lang="pl-PL" sz="2400" dirty="0" smtClean="0"/>
          </a:p>
          <a:p>
            <a:pPr indent="449263" algn="just" fontAlgn="base">
              <a:spcBef>
                <a:spcPct val="0"/>
              </a:spcBef>
              <a:spcAft>
                <a:spcPct val="0"/>
              </a:spcAft>
            </a:pPr>
            <a:r>
              <a:rPr lang="pl-PL" sz="2400" dirty="0" smtClean="0"/>
              <a:t>W programie tej inicjatywy </a:t>
            </a:r>
            <a:r>
              <a:rPr lang="pl-PL" sz="2400" dirty="0">
                <a:latin typeface="Calibri" pitchFamily="34" charset="0"/>
                <a:cs typeface="Times New Roman" pitchFamily="18" charset="0"/>
              </a:rPr>
              <a:t>w</a:t>
            </a: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pl-PL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Miejskim Ośrodku  Kultury pokazano  film „Piękny Umysł” USA 2001r., reż. </a:t>
            </a:r>
            <a:r>
              <a:rPr kumimoji="0" lang="pl-PL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Ron</a:t>
            </a:r>
            <a:r>
              <a:rPr kumimoji="0" lang="pl-PL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Howard</a:t>
            </a: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– </a:t>
            </a: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amerykański film oparty na biografii Johna </a:t>
            </a:r>
            <a:r>
              <a:rPr kumimoji="0" lang="pl-PL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Nasha</a:t>
            </a:r>
            <a:r>
              <a:rPr kumimoji="0" lang="pl-PL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matematyka, laureata Nagrody Nobla w dziedzinie ekonomii, chorego na schizofrenię.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475656" y="-1952204"/>
            <a:ext cx="6336704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Każdego roku bierzemy udział w Olimpiadzie Pielęgniarskiej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im. dr Janiny </a:t>
            </a:r>
            <a:r>
              <a:rPr lang="pl-PL" sz="32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Fetlińskiej</a:t>
            </a: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 Nasi studenci mają możliwość prezentować się i promować naszą Uczelnię podczas finałów olimpiady, które odbywają się w innych Uczelniach w Polsce. Byliśmy już dwa razy w Opolu i jeden raz w Bielsku – Białej. </a:t>
            </a:r>
          </a:p>
        </p:txBody>
      </p:sp>
      <p:pic>
        <p:nvPicPr>
          <p:cNvPr id="7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5500687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475656" y="-721099"/>
            <a:ext cx="633670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Aktywnie uczestniczymy w </a:t>
            </a:r>
            <a:r>
              <a:rPr lang="pl-PL" sz="32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Senioriadzie</a:t>
            </a: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 w Rabce – Zdroju, która jest organizowana przez Uniwersytet III Wieku. Pracujemy tam </a:t>
            </a:r>
            <a:r>
              <a:rPr lang="pl-PL" sz="3200" b="1" dirty="0" err="1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wolontaryjnie</a:t>
            </a: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</a:p>
        </p:txBody>
      </p:sp>
      <p:pic>
        <p:nvPicPr>
          <p:cNvPr id="7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221088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3" descr="C:\Users\Mateusz Gąska\Desktop\logo_wlasci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0"/>
            <a:ext cx="7315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WordArt 2"/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8058150" cy="2090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pl-PL" sz="3600" kern="1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9940" name="Picture 20" descr="Backup_of_logo_kolor_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604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475656" y="-721099"/>
            <a:ext cx="633670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3200" b="1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Jesteśmy młodym Kołem i wciąż się rozwijamy. </a:t>
            </a: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sz="32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Pozyskujemy nowych członków i mamy wiele ciekawych pomysłów. Zapraszamy!!!!!</a:t>
            </a:r>
            <a:endParaRPr kumimoji="0" lang="pl-PL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" name="Obraz 3" descr="pielegniarst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221088"/>
            <a:ext cx="21971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572</Words>
  <Application>Microsoft Office PowerPoint</Application>
  <PresentationFormat>Pokaz na ekranie (4:3)</PresentationFormat>
  <Paragraphs>88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LENOVO CUSTOMER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LENOVO USER</dc:creator>
  <cp:lastModifiedBy>ppwsz</cp:lastModifiedBy>
  <cp:revision>6</cp:revision>
  <dcterms:created xsi:type="dcterms:W3CDTF">2012-12-03T16:52:43Z</dcterms:created>
  <dcterms:modified xsi:type="dcterms:W3CDTF">2016-12-20T13:18:20Z</dcterms:modified>
</cp:coreProperties>
</file>