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DA02AA-0A6A-49CB-B3C6-0F9F7DC7806D}" type="datetimeFigureOut">
              <a:rPr lang="pl-PL" smtClean="0"/>
              <a:t>10.10.2016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6E9B8F8-C974-4B04-8AAE-D5861A575BD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" y="3717032"/>
            <a:ext cx="9143999" cy="3140968"/>
          </a:xfrm>
        </p:spPr>
        <p:txBody>
          <a:bodyPr>
            <a:normAutofit/>
          </a:bodyPr>
          <a:lstStyle/>
          <a:p>
            <a:pPr algn="l"/>
            <a:r>
              <a:rPr lang="pl-PL" sz="4400" b="1" dirty="0" smtClean="0">
                <a:solidFill>
                  <a:srgbClr val="00B050"/>
                </a:solidFill>
              </a:rPr>
              <a:t>Studenckie Koło Naukowe</a:t>
            </a:r>
          </a:p>
          <a:p>
            <a:pPr algn="l"/>
            <a:r>
              <a:rPr lang="pl-PL" sz="4400" b="1" dirty="0" smtClean="0">
                <a:solidFill>
                  <a:srgbClr val="00B050"/>
                </a:solidFill>
              </a:rPr>
              <a:t>PPWSZ w Nowym Targu</a:t>
            </a:r>
          </a:p>
          <a:p>
            <a:pPr algn="l"/>
            <a:r>
              <a:rPr lang="pl-PL" sz="4400" b="1" dirty="0" smtClean="0">
                <a:solidFill>
                  <a:srgbClr val="002060"/>
                </a:solidFill>
              </a:rPr>
              <a:t>Opiekun Koła: </a:t>
            </a:r>
          </a:p>
          <a:p>
            <a:pPr algn="l"/>
            <a:r>
              <a:rPr lang="pl-PL" sz="4400" b="1" dirty="0" smtClean="0">
                <a:solidFill>
                  <a:srgbClr val="002060"/>
                </a:solidFill>
              </a:rPr>
              <a:t>Dr Halina Romualda Zięba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80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6336704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 smtClean="0"/>
              <a:t>W związku z zaproszeniem do współpracy  Koła  Naukowego „AKSON” PPWSZ w Nowym Targu, przez Towarzystwo Kół Naukowych Uniwersytetu Medycznego w Lublinie,  w dniu  05.05.2016r. odbyło się zebranie członków Studenckiego Koła Naukowego „AKSON” –studentów fizjoterapii PPWSZ w Nowym Targu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3353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 fontScale="62500" lnSpcReduction="20000"/>
          </a:bodyPr>
          <a:lstStyle/>
          <a:p>
            <a:endParaRPr lang="pl-PL" sz="3400" dirty="0" smtClean="0"/>
          </a:p>
          <a:p>
            <a:r>
              <a:rPr lang="pl-PL" sz="3400" dirty="0" smtClean="0"/>
              <a:t>Podczas zebrania, członkowie </a:t>
            </a:r>
            <a:r>
              <a:rPr lang="pl-PL" sz="3400" dirty="0" smtClean="0">
                <a:solidFill>
                  <a:schemeClr val="bg2">
                    <a:lumMod val="50000"/>
                  </a:schemeClr>
                </a:solidFill>
              </a:rPr>
              <a:t>Koła Naukowego Akson </a:t>
            </a:r>
            <a:r>
              <a:rPr lang="pl-PL" sz="3400" dirty="0" smtClean="0"/>
              <a:t>podjęli decyzję dotyczącą przeprowadzenia badań naukowych na temat:</a:t>
            </a:r>
          </a:p>
          <a:p>
            <a:pPr marL="0" indent="0">
              <a:buNone/>
            </a:pPr>
            <a:r>
              <a:rPr lang="pl-PL" sz="3400" dirty="0" smtClean="0"/>
              <a:t>”Funkcjonowanie studentów niepełnosprawnych na Uczelni Podhalańskiej w opinii środowiska akademickiego PPWSZ w Nowym Targu”.</a:t>
            </a:r>
          </a:p>
          <a:p>
            <a:pPr marL="0" indent="0">
              <a:buNone/>
            </a:pPr>
            <a:r>
              <a:rPr lang="pl-PL" sz="3400" dirty="0" smtClean="0"/>
              <a:t> W celu przeprowadzenia badań posłużono się metodą sondażu diagnostycznego.</a:t>
            </a:r>
          </a:p>
          <a:p>
            <a:pPr marL="0" indent="0">
              <a:buNone/>
            </a:pPr>
            <a:r>
              <a:rPr lang="pl-PL" sz="3400" dirty="0" smtClean="0"/>
              <a:t>W tym celu opracowano kwestionariusz ankiety, który posłużył do przeprowadzenia badań. W badaniach uczestniczyli studenci PPWSZ w Nowym Targu. </a:t>
            </a:r>
          </a:p>
          <a:p>
            <a:pPr marL="0" indent="0">
              <a:buNone/>
            </a:pPr>
            <a:r>
              <a:rPr lang="pl-PL" sz="3400" dirty="0" smtClean="0"/>
              <a:t>Po dokonaniu szczegółowej analizy wyników badań,  wysłano streszczenie  artykułu pt. „Funkcjonowanie studentów niepełnosprawnych według opinii studentów PPWSZ w Nowym Targu”.</a:t>
            </a:r>
          </a:p>
          <a:p>
            <a:pPr marL="0" indent="0">
              <a:buNone/>
            </a:pPr>
            <a:r>
              <a:rPr lang="pl-PL" sz="3400" dirty="0" smtClean="0"/>
              <a:t> </a:t>
            </a:r>
            <a:br>
              <a:rPr lang="pl-PL" sz="3400" dirty="0" smtClean="0"/>
            </a:br>
            <a:r>
              <a:rPr lang="pl-PL" sz="3400" dirty="0" smtClean="0"/>
              <a:t>Artykuł został przyjęty, otrzymaliśmy zaproszenie do wystąpienia na konferencji w celu prezentacji badań. </a:t>
            </a:r>
          </a:p>
          <a:p>
            <a:pPr marL="0" indent="0">
              <a:buNone/>
            </a:pPr>
            <a:endParaRPr lang="pl-PL" sz="3400" dirty="0" smtClean="0"/>
          </a:p>
          <a:p>
            <a:pPr marL="0" indent="0">
              <a:buNone/>
            </a:pPr>
            <a:r>
              <a:rPr lang="pl-PL" sz="3400" dirty="0"/>
              <a:t>W</a:t>
            </a:r>
            <a:r>
              <a:rPr lang="pl-PL" sz="3400" dirty="0" smtClean="0"/>
              <a:t> związku z powyższym podjęto decyzję wyjazdu do Lublina w celu aktywnego udziału w  </a:t>
            </a:r>
            <a:r>
              <a:rPr lang="pl-PL" sz="3400" dirty="0"/>
              <a:t>K</a:t>
            </a:r>
            <a:r>
              <a:rPr lang="pl-PL" sz="3400" dirty="0" smtClean="0"/>
              <a:t>onferencji Studenckich  Kół Naukowych w Lublinie pt. ”IX Majówka z Fizjoterapią” w dniach 12-13 maja 2014r.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29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481328"/>
            <a:ext cx="8784976" cy="5188032"/>
          </a:xfrm>
        </p:spPr>
        <p:txBody>
          <a:bodyPr/>
          <a:lstStyle/>
          <a:p>
            <a:endParaRPr lang="pl-PL" dirty="0" smtClean="0"/>
          </a:p>
          <a:p>
            <a:r>
              <a:rPr lang="pl-PL" dirty="0" smtClean="0"/>
              <a:t>Do </a:t>
            </a:r>
            <a:r>
              <a:rPr lang="pl-PL" dirty="0"/>
              <a:t>udziału w konferencji </a:t>
            </a:r>
            <a:endParaRPr lang="pl-PL" dirty="0" smtClean="0"/>
          </a:p>
          <a:p>
            <a:pPr marL="109728" indent="0">
              <a:buNone/>
            </a:pPr>
            <a:r>
              <a:rPr lang="pl-PL" dirty="0" smtClean="0"/>
              <a:t>pod </a:t>
            </a:r>
            <a:r>
              <a:rPr lang="pl-PL" dirty="0"/>
              <a:t>opieką  Dr Haliny Romualdy Zięby  </a:t>
            </a:r>
            <a:endParaRPr lang="pl-PL" dirty="0" smtClean="0"/>
          </a:p>
          <a:p>
            <a:pPr marL="109728" indent="0">
              <a:buNone/>
            </a:pPr>
            <a:r>
              <a:rPr lang="pl-PL" dirty="0" smtClean="0"/>
              <a:t>zgłosiły </a:t>
            </a:r>
            <a:r>
              <a:rPr lang="pl-PL" dirty="0"/>
              <a:t>się następujące osoby: </a:t>
            </a:r>
            <a:endParaRPr lang="pl-PL" dirty="0" smtClean="0"/>
          </a:p>
          <a:p>
            <a:pPr marL="109728" indent="0">
              <a:buNone/>
            </a:pPr>
            <a:endParaRPr lang="pl-PL" dirty="0" smtClean="0"/>
          </a:p>
          <a:p>
            <a:r>
              <a:rPr lang="pl-PL" dirty="0" err="1" smtClean="0">
                <a:solidFill>
                  <a:srgbClr val="0070C0"/>
                </a:solidFill>
              </a:rPr>
              <a:t>Warmuz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>
                <a:solidFill>
                  <a:srgbClr val="0070C0"/>
                </a:solidFill>
              </a:rPr>
              <a:t>Anna, 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>
                <a:solidFill>
                  <a:srgbClr val="0070C0"/>
                </a:solidFill>
              </a:rPr>
              <a:t>Szczepanik </a:t>
            </a:r>
            <a:r>
              <a:rPr lang="pl-PL" dirty="0">
                <a:solidFill>
                  <a:srgbClr val="0070C0"/>
                </a:solidFill>
              </a:rPr>
              <a:t>Karolina, 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>
                <a:solidFill>
                  <a:srgbClr val="0070C0"/>
                </a:solidFill>
              </a:rPr>
              <a:t>Stanisz </a:t>
            </a:r>
            <a:r>
              <a:rPr lang="pl-PL" dirty="0">
                <a:solidFill>
                  <a:srgbClr val="0070C0"/>
                </a:solidFill>
              </a:rPr>
              <a:t>Urszula, 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>
                <a:solidFill>
                  <a:srgbClr val="0070C0"/>
                </a:solidFill>
              </a:rPr>
              <a:t>Ewelina </a:t>
            </a:r>
            <a:r>
              <a:rPr lang="pl-PL" dirty="0">
                <a:solidFill>
                  <a:srgbClr val="0070C0"/>
                </a:solidFill>
              </a:rPr>
              <a:t>Wołek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”</a:t>
            </a:r>
            <a:r>
              <a:rPr lang="pl-PL" dirty="0">
                <a:solidFill>
                  <a:srgbClr val="0070C0"/>
                </a:solidFill>
              </a:rPr>
              <a:t>IX Majówka z Fizjoterapią</a:t>
            </a:r>
            <a:r>
              <a:rPr lang="pl-PL" dirty="0" smtClean="0">
                <a:solidFill>
                  <a:srgbClr val="0070C0"/>
                </a:solidFill>
              </a:rPr>
              <a:t>” w Uniwersytet Medyczny w Lublinie </a:t>
            </a:r>
            <a:endParaRPr lang="pl-P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20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Przerwa w obradach……</a:t>
            </a:r>
            <a:r>
              <a:rPr lang="pl-PL" dirty="0" err="1" smtClean="0"/>
              <a:t>relax</a:t>
            </a:r>
            <a:r>
              <a:rPr lang="pl-PL" dirty="0" smtClean="0"/>
              <a:t>…</a:t>
            </a:r>
            <a:endParaRPr lang="pl-PL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556792"/>
            <a:ext cx="7344816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979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Wysoka  </a:t>
            </a:r>
            <a:r>
              <a:rPr lang="pl-PL" dirty="0"/>
              <a:t>K</a:t>
            </a:r>
            <a:r>
              <a:rPr lang="pl-PL" dirty="0" smtClean="0"/>
              <a:t>omisja Konferencji ocenia prace!!!!!!!!!!!!</a:t>
            </a:r>
            <a:endParaRPr lang="pl-P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85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Ula Stanisz i Karolina Szczepaniak</a:t>
            </a:r>
            <a:br>
              <a:rPr lang="pl-PL" dirty="0" smtClean="0"/>
            </a:br>
            <a:r>
              <a:rPr lang="pl-PL" dirty="0" smtClean="0"/>
              <a:t>prezentują wyniki badań…..</a:t>
            </a:r>
            <a:endParaRPr lang="pl-PL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8892479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444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Wręczenie nagród i wyróżnień</a:t>
            </a:r>
            <a:endParaRPr lang="pl-PL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640959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79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2DA2BF"/>
              </a:buClr>
            </a:pPr>
            <a:endParaRPr lang="pl-PL" dirty="0">
              <a:solidFill>
                <a:prstClr val="black"/>
              </a:solidFill>
            </a:endParaRP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417638"/>
          </a:xfrm>
        </p:spPr>
        <p:txBody>
          <a:bodyPr/>
          <a:lstStyle/>
          <a:p>
            <a:r>
              <a:rPr lang="pl-PL" dirty="0" smtClean="0"/>
              <a:t>Podhalańskie studentki otrzymały wyróżnienie.</a:t>
            </a:r>
            <a:endParaRPr lang="pl-P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6824"/>
            <a:ext cx="8748464" cy="559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43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Zwiedzamy pracownię masażu…</a:t>
            </a:r>
            <a:endParaRPr lang="pl-PL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15716" y="-135396"/>
            <a:ext cx="5040560" cy="813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423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90872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Pula nagród – stół  do masażu jako główna nagroda !!!!!</a:t>
            </a:r>
            <a:endParaRPr lang="pl-PL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036496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2537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0" y="260648"/>
            <a:ext cx="8964488" cy="6336704"/>
          </a:xfrm>
        </p:spPr>
        <p:txBody>
          <a:bodyPr/>
          <a:lstStyle/>
          <a:p>
            <a:pPr marL="109728" indent="0">
              <a:buNone/>
            </a:pPr>
            <a:endParaRPr lang="pl-PL" dirty="0" smtClean="0"/>
          </a:p>
          <a:p>
            <a:pPr marL="109728" indent="0">
              <a:buNone/>
            </a:pPr>
            <a:endParaRPr lang="pl-PL" dirty="0"/>
          </a:p>
          <a:p>
            <a:pPr marL="109728" indent="0">
              <a:buNone/>
            </a:pPr>
            <a:endParaRPr lang="pl-PL" dirty="0" smtClean="0"/>
          </a:p>
          <a:p>
            <a:pPr marL="109728" indent="0">
              <a:buNone/>
            </a:pPr>
            <a:endParaRPr lang="pl-PL" dirty="0"/>
          </a:p>
          <a:p>
            <a:pPr marL="109728" indent="0">
              <a:buNone/>
            </a:pPr>
            <a:r>
              <a:rPr lang="pl-PL" dirty="0" smtClean="0"/>
              <a:t>Było super!!!!</a:t>
            </a:r>
          </a:p>
          <a:p>
            <a:r>
              <a:rPr lang="pl-PL" dirty="0" smtClean="0"/>
              <a:t>Chociaż podróż w jedną stronę trwała  aż 7 godzin!!!!!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2234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</TotalTime>
  <Words>240</Words>
  <Application>Microsoft Office PowerPoint</Application>
  <PresentationFormat>Pokaz na ekranie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Hol</vt:lpstr>
      <vt:lpstr>Prezentacja programu PowerPoint</vt:lpstr>
      <vt:lpstr>W związku z zaproszeniem do współpracy  Koła  Naukowego „AKSON” PPWSZ w Nowym Targu, przez Towarzystwo Kół Naukowych Uniwersytetu Medycznego w Lublinie,  w dniu  05.05.2016r. odbyło się zebranie członków Studenckiego Koła Naukowego „AKSON” –studentów fizjoterapii PPWSZ w Nowym Targu</vt:lpstr>
      <vt:lpstr>Prezentacja programu PowerPoint</vt:lpstr>
      <vt:lpstr>”IX Majówka z Fizjoterapią” w Uniwersytet Medyczny w Lublinie </vt:lpstr>
      <vt:lpstr>Przerwa w obradach……relax…</vt:lpstr>
      <vt:lpstr>Wysoka  Komisja Konferencji ocenia prace!!!!!!!!!!!!</vt:lpstr>
      <vt:lpstr>Ula Stanisz i Karolina Szczepaniak prezentują wyniki badań…..</vt:lpstr>
      <vt:lpstr>Wręczenie nagród i wyróżnień</vt:lpstr>
      <vt:lpstr>Podhalańskie studentki otrzymały wyróżnienie.</vt:lpstr>
      <vt:lpstr>Zwiedzamy pracownię masażu…</vt:lpstr>
      <vt:lpstr>Pula nagród – stół  do masażu jako główna nagroda !!!!!</vt:lpstr>
      <vt:lpstr>Prezentacja programu PowerPoint</vt:lpstr>
    </vt:vector>
  </TitlesOfParts>
  <Company>Sil-art 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Kowalski Ryszard</dc:creator>
  <cp:lastModifiedBy>Kowalski Ryszard</cp:lastModifiedBy>
  <cp:revision>5</cp:revision>
  <dcterms:created xsi:type="dcterms:W3CDTF">2016-10-09T22:49:42Z</dcterms:created>
  <dcterms:modified xsi:type="dcterms:W3CDTF">2016-10-09T23:36:35Z</dcterms:modified>
</cp:coreProperties>
</file>