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868" r:id="rId1"/>
  </p:sldMasterIdLst>
  <p:handoutMasterIdLst>
    <p:handoutMasterId r:id="rId19"/>
  </p:handoutMasterIdLst>
  <p:sldIdLst>
    <p:sldId id="256" r:id="rId2"/>
    <p:sldId id="258" r:id="rId3"/>
    <p:sldId id="398" r:id="rId4"/>
    <p:sldId id="447" r:id="rId5"/>
    <p:sldId id="449" r:id="rId6"/>
    <p:sldId id="446" r:id="rId7"/>
    <p:sldId id="450" r:id="rId8"/>
    <p:sldId id="420" r:id="rId9"/>
    <p:sldId id="451" r:id="rId10"/>
    <p:sldId id="452" r:id="rId11"/>
    <p:sldId id="453" r:id="rId12"/>
    <p:sldId id="456" r:id="rId13"/>
    <p:sldId id="457" r:id="rId14"/>
    <p:sldId id="454" r:id="rId15"/>
    <p:sldId id="455" r:id="rId16"/>
    <p:sldId id="444" r:id="rId17"/>
    <p:sldId id="440" r:id="rId18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9" userDrawn="1">
          <p15:clr>
            <a:srgbClr val="A4A3A4"/>
          </p15:clr>
        </p15:guide>
        <p15:guide id="2" pos="7355" userDrawn="1">
          <p15:clr>
            <a:srgbClr val="A4A3A4"/>
          </p15:clr>
        </p15:guide>
        <p15:guide id="3" pos="302" userDrawn="1">
          <p15:clr>
            <a:srgbClr val="A4A3A4"/>
          </p15:clr>
        </p15:guide>
        <p15:guide id="4" orient="horz" pos="36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565A"/>
    <a:srgbClr val="CB333B"/>
    <a:srgbClr val="48A23F"/>
    <a:srgbClr val="D353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87" autoAdjust="0"/>
    <p:restoredTop sz="94660"/>
  </p:normalViewPr>
  <p:slideViewPr>
    <p:cSldViewPr snapToGrid="0" showGuides="1">
      <p:cViewPr varScale="1">
        <p:scale>
          <a:sx n="112" d="100"/>
          <a:sy n="112" d="100"/>
        </p:scale>
        <p:origin x="540" y="78"/>
      </p:cViewPr>
      <p:guideLst>
        <p:guide orient="horz" pos="799"/>
        <p:guide pos="7355"/>
        <p:guide pos="302"/>
        <p:guide orient="horz" pos="36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5ACF2A-B9F3-4A06-820B-695E94C4B7CF}" type="datetimeFigureOut">
              <a:rPr lang="pl-PL" smtClean="0"/>
              <a:t>2020-09-21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C9886C-4570-41C8-BEAF-CC99AEE8B3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808614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ymbol zastępczy tytułu 1"/>
          <p:cNvSpPr txBox="1">
            <a:spLocks noGrp="1"/>
          </p:cNvSpPr>
          <p:nvPr>
            <p:ph type="title" hasCustomPrompt="1"/>
          </p:nvPr>
        </p:nvSpPr>
        <p:spPr>
          <a:xfrm>
            <a:off x="478586" y="2717637"/>
            <a:ext cx="11183146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>
            <a:lvl1pPr>
              <a:defRPr>
                <a:solidFill>
                  <a:srgbClr val="53565A"/>
                </a:solidFill>
              </a:defRPr>
            </a:lvl1pPr>
          </a:lstStyle>
          <a:p>
            <a:pPr lvl="0"/>
            <a:r>
              <a:rPr lang="pl-PL" dirty="0"/>
              <a:t>Kliknij, aby dodać tytuł</a:t>
            </a:r>
          </a:p>
        </p:txBody>
      </p:sp>
      <p:grpSp>
        <p:nvGrpSpPr>
          <p:cNvPr id="64" name="Group 17"/>
          <p:cNvGrpSpPr>
            <a:grpSpLocks noChangeAspect="1"/>
          </p:cNvGrpSpPr>
          <p:nvPr userDrawn="1"/>
        </p:nvGrpSpPr>
        <p:grpSpPr bwMode="auto">
          <a:xfrm>
            <a:off x="479653" y="455386"/>
            <a:ext cx="1803846" cy="691243"/>
            <a:chOff x="2149" y="1512"/>
            <a:chExt cx="3382" cy="1296"/>
          </a:xfrm>
        </p:grpSpPr>
        <p:sp>
          <p:nvSpPr>
            <p:cNvPr id="65" name="AutoShape 16"/>
            <p:cNvSpPr>
              <a:spLocks noChangeAspect="1" noChangeArrowheads="1" noTextEdit="1"/>
            </p:cNvSpPr>
            <p:nvPr/>
          </p:nvSpPr>
          <p:spPr bwMode="auto">
            <a:xfrm>
              <a:off x="2149" y="1512"/>
              <a:ext cx="3382" cy="1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6" name="Freeform 18"/>
            <p:cNvSpPr>
              <a:spLocks noEditPoints="1"/>
            </p:cNvSpPr>
            <p:nvPr/>
          </p:nvSpPr>
          <p:spPr bwMode="auto">
            <a:xfrm>
              <a:off x="2958" y="1820"/>
              <a:ext cx="139" cy="211"/>
            </a:xfrm>
            <a:custGeom>
              <a:avLst/>
              <a:gdLst>
                <a:gd name="T0" fmla="*/ 38 w 72"/>
                <a:gd name="T1" fmla="*/ 54 h 109"/>
                <a:gd name="T2" fmla="*/ 56 w 72"/>
                <a:gd name="T3" fmla="*/ 34 h 109"/>
                <a:gd name="T4" fmla="*/ 38 w 72"/>
                <a:gd name="T5" fmla="*/ 13 h 109"/>
                <a:gd name="T6" fmla="*/ 16 w 72"/>
                <a:gd name="T7" fmla="*/ 13 h 109"/>
                <a:gd name="T8" fmla="*/ 16 w 72"/>
                <a:gd name="T9" fmla="*/ 54 h 109"/>
                <a:gd name="T10" fmla="*/ 38 w 72"/>
                <a:gd name="T11" fmla="*/ 54 h 109"/>
                <a:gd name="T12" fmla="*/ 16 w 72"/>
                <a:gd name="T13" fmla="*/ 108 h 109"/>
                <a:gd name="T14" fmla="*/ 8 w 72"/>
                <a:gd name="T15" fmla="*/ 109 h 109"/>
                <a:gd name="T16" fmla="*/ 0 w 72"/>
                <a:gd name="T17" fmla="*/ 108 h 109"/>
                <a:gd name="T18" fmla="*/ 0 w 72"/>
                <a:gd name="T19" fmla="*/ 0 h 109"/>
                <a:gd name="T20" fmla="*/ 40 w 72"/>
                <a:gd name="T21" fmla="*/ 0 h 109"/>
                <a:gd name="T22" fmla="*/ 72 w 72"/>
                <a:gd name="T23" fmla="*/ 34 h 109"/>
                <a:gd name="T24" fmla="*/ 40 w 72"/>
                <a:gd name="T25" fmla="*/ 67 h 109"/>
                <a:gd name="T26" fmla="*/ 16 w 72"/>
                <a:gd name="T27" fmla="*/ 67 h 109"/>
                <a:gd name="T28" fmla="*/ 16 w 72"/>
                <a:gd name="T29" fmla="*/ 10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" h="109">
                  <a:moveTo>
                    <a:pt x="38" y="54"/>
                  </a:moveTo>
                  <a:cubicBezTo>
                    <a:pt x="50" y="54"/>
                    <a:pt x="56" y="46"/>
                    <a:pt x="56" y="34"/>
                  </a:cubicBezTo>
                  <a:cubicBezTo>
                    <a:pt x="56" y="21"/>
                    <a:pt x="50" y="13"/>
                    <a:pt x="38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54"/>
                    <a:pt x="16" y="54"/>
                    <a:pt x="16" y="54"/>
                  </a:cubicBezTo>
                  <a:lnTo>
                    <a:pt x="38" y="54"/>
                  </a:lnTo>
                  <a:close/>
                  <a:moveTo>
                    <a:pt x="16" y="108"/>
                  </a:moveTo>
                  <a:cubicBezTo>
                    <a:pt x="16" y="108"/>
                    <a:pt x="13" y="109"/>
                    <a:pt x="8" y="109"/>
                  </a:cubicBezTo>
                  <a:cubicBezTo>
                    <a:pt x="3" y="109"/>
                    <a:pt x="0" y="108"/>
                    <a:pt x="0" y="10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60" y="0"/>
                    <a:pt x="72" y="14"/>
                    <a:pt x="72" y="34"/>
                  </a:cubicBezTo>
                  <a:cubicBezTo>
                    <a:pt x="72" y="53"/>
                    <a:pt x="60" y="67"/>
                    <a:pt x="40" y="67"/>
                  </a:cubicBezTo>
                  <a:cubicBezTo>
                    <a:pt x="16" y="67"/>
                    <a:pt x="16" y="67"/>
                    <a:pt x="16" y="67"/>
                  </a:cubicBezTo>
                  <a:lnTo>
                    <a:pt x="16" y="108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7" name="Freeform 19"/>
            <p:cNvSpPr>
              <a:spLocks noEditPoints="1"/>
            </p:cNvSpPr>
            <p:nvPr/>
          </p:nvSpPr>
          <p:spPr bwMode="auto">
            <a:xfrm>
              <a:off x="3116" y="1874"/>
              <a:ext cx="120" cy="161"/>
            </a:xfrm>
            <a:custGeom>
              <a:avLst/>
              <a:gdLst>
                <a:gd name="T0" fmla="*/ 31 w 62"/>
                <a:gd name="T1" fmla="*/ 44 h 83"/>
                <a:gd name="T2" fmla="*/ 16 w 62"/>
                <a:gd name="T3" fmla="*/ 57 h 83"/>
                <a:gd name="T4" fmla="*/ 29 w 62"/>
                <a:gd name="T5" fmla="*/ 71 h 83"/>
                <a:gd name="T6" fmla="*/ 46 w 62"/>
                <a:gd name="T7" fmla="*/ 50 h 83"/>
                <a:gd name="T8" fmla="*/ 46 w 62"/>
                <a:gd name="T9" fmla="*/ 45 h 83"/>
                <a:gd name="T10" fmla="*/ 31 w 62"/>
                <a:gd name="T11" fmla="*/ 44 h 83"/>
                <a:gd name="T12" fmla="*/ 33 w 62"/>
                <a:gd name="T13" fmla="*/ 0 h 83"/>
                <a:gd name="T14" fmla="*/ 62 w 62"/>
                <a:gd name="T15" fmla="*/ 29 h 83"/>
                <a:gd name="T16" fmla="*/ 62 w 62"/>
                <a:gd name="T17" fmla="*/ 80 h 83"/>
                <a:gd name="T18" fmla="*/ 56 w 62"/>
                <a:gd name="T19" fmla="*/ 81 h 83"/>
                <a:gd name="T20" fmla="*/ 50 w 62"/>
                <a:gd name="T21" fmla="*/ 80 h 83"/>
                <a:gd name="T22" fmla="*/ 47 w 62"/>
                <a:gd name="T23" fmla="*/ 70 h 83"/>
                <a:gd name="T24" fmla="*/ 24 w 62"/>
                <a:gd name="T25" fmla="*/ 83 h 83"/>
                <a:gd name="T26" fmla="*/ 0 w 62"/>
                <a:gd name="T27" fmla="*/ 57 h 83"/>
                <a:gd name="T28" fmla="*/ 29 w 62"/>
                <a:gd name="T29" fmla="*/ 34 h 83"/>
                <a:gd name="T30" fmla="*/ 46 w 62"/>
                <a:gd name="T31" fmla="*/ 35 h 83"/>
                <a:gd name="T32" fmla="*/ 46 w 62"/>
                <a:gd name="T33" fmla="*/ 29 h 83"/>
                <a:gd name="T34" fmla="*/ 31 w 62"/>
                <a:gd name="T35" fmla="*/ 13 h 83"/>
                <a:gd name="T36" fmla="*/ 11 w 62"/>
                <a:gd name="T37" fmla="*/ 17 h 83"/>
                <a:gd name="T38" fmla="*/ 7 w 62"/>
                <a:gd name="T39" fmla="*/ 12 h 83"/>
                <a:gd name="T40" fmla="*/ 6 w 62"/>
                <a:gd name="T41" fmla="*/ 6 h 83"/>
                <a:gd name="T42" fmla="*/ 33 w 62"/>
                <a:gd name="T43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2" h="83">
                  <a:moveTo>
                    <a:pt x="31" y="44"/>
                  </a:moveTo>
                  <a:cubicBezTo>
                    <a:pt x="21" y="44"/>
                    <a:pt x="16" y="48"/>
                    <a:pt x="16" y="57"/>
                  </a:cubicBezTo>
                  <a:cubicBezTo>
                    <a:pt x="16" y="67"/>
                    <a:pt x="21" y="71"/>
                    <a:pt x="29" y="71"/>
                  </a:cubicBezTo>
                  <a:cubicBezTo>
                    <a:pt x="41" y="71"/>
                    <a:pt x="46" y="61"/>
                    <a:pt x="46" y="50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3" y="45"/>
                    <a:pt x="37" y="44"/>
                    <a:pt x="31" y="44"/>
                  </a:cubicBezTo>
                  <a:moveTo>
                    <a:pt x="33" y="0"/>
                  </a:moveTo>
                  <a:cubicBezTo>
                    <a:pt x="55" y="0"/>
                    <a:pt x="62" y="10"/>
                    <a:pt x="62" y="29"/>
                  </a:cubicBezTo>
                  <a:cubicBezTo>
                    <a:pt x="62" y="80"/>
                    <a:pt x="62" y="80"/>
                    <a:pt x="62" y="80"/>
                  </a:cubicBezTo>
                  <a:cubicBezTo>
                    <a:pt x="62" y="80"/>
                    <a:pt x="60" y="81"/>
                    <a:pt x="56" y="81"/>
                  </a:cubicBezTo>
                  <a:cubicBezTo>
                    <a:pt x="52" y="81"/>
                    <a:pt x="50" y="80"/>
                    <a:pt x="50" y="80"/>
                  </a:cubicBezTo>
                  <a:cubicBezTo>
                    <a:pt x="47" y="70"/>
                    <a:pt x="47" y="70"/>
                    <a:pt x="47" y="70"/>
                  </a:cubicBezTo>
                  <a:cubicBezTo>
                    <a:pt x="43" y="78"/>
                    <a:pt x="35" y="83"/>
                    <a:pt x="24" y="83"/>
                  </a:cubicBezTo>
                  <a:cubicBezTo>
                    <a:pt x="9" y="83"/>
                    <a:pt x="0" y="74"/>
                    <a:pt x="0" y="57"/>
                  </a:cubicBezTo>
                  <a:cubicBezTo>
                    <a:pt x="0" y="41"/>
                    <a:pt x="10" y="34"/>
                    <a:pt x="29" y="34"/>
                  </a:cubicBezTo>
                  <a:cubicBezTo>
                    <a:pt x="36" y="34"/>
                    <a:pt x="43" y="34"/>
                    <a:pt x="46" y="35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19"/>
                    <a:pt x="43" y="13"/>
                    <a:pt x="31" y="13"/>
                  </a:cubicBezTo>
                  <a:cubicBezTo>
                    <a:pt x="20" y="13"/>
                    <a:pt x="11" y="17"/>
                    <a:pt x="11" y="17"/>
                  </a:cubicBezTo>
                  <a:cubicBezTo>
                    <a:pt x="11" y="16"/>
                    <a:pt x="9" y="15"/>
                    <a:pt x="7" y="12"/>
                  </a:cubicBezTo>
                  <a:cubicBezTo>
                    <a:pt x="6" y="9"/>
                    <a:pt x="6" y="6"/>
                    <a:pt x="6" y="6"/>
                  </a:cubicBezTo>
                  <a:cubicBezTo>
                    <a:pt x="6" y="6"/>
                    <a:pt x="18" y="0"/>
                    <a:pt x="33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8" name="Freeform 20"/>
            <p:cNvSpPr>
              <a:spLocks noEditPoints="1"/>
            </p:cNvSpPr>
            <p:nvPr/>
          </p:nvSpPr>
          <p:spPr bwMode="auto">
            <a:xfrm>
              <a:off x="3276" y="1803"/>
              <a:ext cx="118" cy="228"/>
            </a:xfrm>
            <a:custGeom>
              <a:avLst/>
              <a:gdLst>
                <a:gd name="T0" fmla="*/ 26 w 61"/>
                <a:gd name="T1" fmla="*/ 27 h 118"/>
                <a:gd name="T2" fmla="*/ 17 w 61"/>
                <a:gd name="T3" fmla="*/ 22 h 118"/>
                <a:gd name="T4" fmla="*/ 32 w 61"/>
                <a:gd name="T5" fmla="*/ 1 h 118"/>
                <a:gd name="T6" fmla="*/ 45 w 61"/>
                <a:gd name="T7" fmla="*/ 7 h 118"/>
                <a:gd name="T8" fmla="*/ 26 w 61"/>
                <a:gd name="T9" fmla="*/ 27 h 118"/>
                <a:gd name="T10" fmla="*/ 61 w 61"/>
                <a:gd name="T11" fmla="*/ 117 h 118"/>
                <a:gd name="T12" fmla="*/ 54 w 61"/>
                <a:gd name="T13" fmla="*/ 118 h 118"/>
                <a:gd name="T14" fmla="*/ 46 w 61"/>
                <a:gd name="T15" fmla="*/ 117 h 118"/>
                <a:gd name="T16" fmla="*/ 46 w 61"/>
                <a:gd name="T17" fmla="*/ 63 h 118"/>
                <a:gd name="T18" fmla="*/ 32 w 61"/>
                <a:gd name="T19" fmla="*/ 49 h 118"/>
                <a:gd name="T20" fmla="*/ 15 w 61"/>
                <a:gd name="T21" fmla="*/ 59 h 118"/>
                <a:gd name="T22" fmla="*/ 15 w 61"/>
                <a:gd name="T23" fmla="*/ 117 h 118"/>
                <a:gd name="T24" fmla="*/ 8 w 61"/>
                <a:gd name="T25" fmla="*/ 118 h 118"/>
                <a:gd name="T26" fmla="*/ 0 w 61"/>
                <a:gd name="T27" fmla="*/ 117 h 118"/>
                <a:gd name="T28" fmla="*/ 0 w 61"/>
                <a:gd name="T29" fmla="*/ 40 h 118"/>
                <a:gd name="T30" fmla="*/ 8 w 61"/>
                <a:gd name="T31" fmla="*/ 39 h 118"/>
                <a:gd name="T32" fmla="*/ 15 w 61"/>
                <a:gd name="T33" fmla="*/ 40 h 118"/>
                <a:gd name="T34" fmla="*/ 15 w 61"/>
                <a:gd name="T35" fmla="*/ 47 h 118"/>
                <a:gd name="T36" fmla="*/ 38 w 61"/>
                <a:gd name="T37" fmla="*/ 37 h 118"/>
                <a:gd name="T38" fmla="*/ 61 w 61"/>
                <a:gd name="T39" fmla="*/ 60 h 118"/>
                <a:gd name="T40" fmla="*/ 61 w 61"/>
                <a:gd name="T41" fmla="*/ 11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1" h="118">
                  <a:moveTo>
                    <a:pt x="26" y="27"/>
                  </a:moveTo>
                  <a:cubicBezTo>
                    <a:pt x="22" y="26"/>
                    <a:pt x="19" y="25"/>
                    <a:pt x="17" y="22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6" y="0"/>
                    <a:pt x="42" y="3"/>
                    <a:pt x="45" y="7"/>
                  </a:cubicBezTo>
                  <a:lnTo>
                    <a:pt x="26" y="27"/>
                  </a:lnTo>
                  <a:close/>
                  <a:moveTo>
                    <a:pt x="61" y="117"/>
                  </a:moveTo>
                  <a:cubicBezTo>
                    <a:pt x="61" y="117"/>
                    <a:pt x="59" y="118"/>
                    <a:pt x="54" y="118"/>
                  </a:cubicBezTo>
                  <a:cubicBezTo>
                    <a:pt x="49" y="118"/>
                    <a:pt x="46" y="117"/>
                    <a:pt x="46" y="117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6" y="54"/>
                    <a:pt x="42" y="49"/>
                    <a:pt x="32" y="49"/>
                  </a:cubicBezTo>
                  <a:cubicBezTo>
                    <a:pt x="25" y="49"/>
                    <a:pt x="19" y="53"/>
                    <a:pt x="15" y="59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15" y="117"/>
                    <a:pt x="12" y="118"/>
                    <a:pt x="8" y="118"/>
                  </a:cubicBezTo>
                  <a:cubicBezTo>
                    <a:pt x="2" y="118"/>
                    <a:pt x="0" y="117"/>
                    <a:pt x="0" y="117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2" y="39"/>
                    <a:pt x="8" y="39"/>
                  </a:cubicBezTo>
                  <a:cubicBezTo>
                    <a:pt x="12" y="39"/>
                    <a:pt x="15" y="40"/>
                    <a:pt x="15" y="40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20" y="41"/>
                    <a:pt x="28" y="37"/>
                    <a:pt x="38" y="37"/>
                  </a:cubicBezTo>
                  <a:cubicBezTo>
                    <a:pt x="53" y="37"/>
                    <a:pt x="61" y="46"/>
                    <a:pt x="61" y="60"/>
                  </a:cubicBezTo>
                  <a:lnTo>
                    <a:pt x="61" y="117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9" name="Freeform 21"/>
            <p:cNvSpPr>
              <a:spLocks/>
            </p:cNvSpPr>
            <p:nvPr/>
          </p:nvSpPr>
          <p:spPr bwMode="auto">
            <a:xfrm>
              <a:off x="3429" y="1874"/>
              <a:ext cx="104" cy="161"/>
            </a:xfrm>
            <a:custGeom>
              <a:avLst/>
              <a:gdLst>
                <a:gd name="T0" fmla="*/ 29 w 54"/>
                <a:gd name="T1" fmla="*/ 0 h 83"/>
                <a:gd name="T2" fmla="*/ 50 w 54"/>
                <a:gd name="T3" fmla="*/ 4 h 83"/>
                <a:gd name="T4" fmla="*/ 46 w 54"/>
                <a:gd name="T5" fmla="*/ 15 h 83"/>
                <a:gd name="T6" fmla="*/ 30 w 54"/>
                <a:gd name="T7" fmla="*/ 13 h 83"/>
                <a:gd name="T8" fmla="*/ 15 w 54"/>
                <a:gd name="T9" fmla="*/ 23 h 83"/>
                <a:gd name="T10" fmla="*/ 34 w 54"/>
                <a:gd name="T11" fmla="*/ 36 h 83"/>
                <a:gd name="T12" fmla="*/ 54 w 54"/>
                <a:gd name="T13" fmla="*/ 58 h 83"/>
                <a:gd name="T14" fmla="*/ 25 w 54"/>
                <a:gd name="T15" fmla="*/ 83 h 83"/>
                <a:gd name="T16" fmla="*/ 0 w 54"/>
                <a:gd name="T17" fmla="*/ 77 h 83"/>
                <a:gd name="T18" fmla="*/ 4 w 54"/>
                <a:gd name="T19" fmla="*/ 66 h 83"/>
                <a:gd name="T20" fmla="*/ 25 w 54"/>
                <a:gd name="T21" fmla="*/ 70 h 83"/>
                <a:gd name="T22" fmla="*/ 39 w 54"/>
                <a:gd name="T23" fmla="*/ 59 h 83"/>
                <a:gd name="T24" fmla="*/ 22 w 54"/>
                <a:gd name="T25" fmla="*/ 46 h 83"/>
                <a:gd name="T26" fmla="*/ 0 w 54"/>
                <a:gd name="T27" fmla="*/ 24 h 83"/>
                <a:gd name="T28" fmla="*/ 29 w 54"/>
                <a:gd name="T2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83">
                  <a:moveTo>
                    <a:pt x="29" y="0"/>
                  </a:moveTo>
                  <a:cubicBezTo>
                    <a:pt x="44" y="0"/>
                    <a:pt x="50" y="4"/>
                    <a:pt x="50" y="4"/>
                  </a:cubicBezTo>
                  <a:cubicBezTo>
                    <a:pt x="50" y="8"/>
                    <a:pt x="49" y="13"/>
                    <a:pt x="46" y="15"/>
                  </a:cubicBezTo>
                  <a:cubicBezTo>
                    <a:pt x="46" y="15"/>
                    <a:pt x="39" y="13"/>
                    <a:pt x="30" y="13"/>
                  </a:cubicBezTo>
                  <a:cubicBezTo>
                    <a:pt x="20" y="13"/>
                    <a:pt x="15" y="16"/>
                    <a:pt x="15" y="23"/>
                  </a:cubicBezTo>
                  <a:cubicBezTo>
                    <a:pt x="15" y="31"/>
                    <a:pt x="24" y="33"/>
                    <a:pt x="34" y="36"/>
                  </a:cubicBezTo>
                  <a:cubicBezTo>
                    <a:pt x="44" y="39"/>
                    <a:pt x="54" y="44"/>
                    <a:pt x="54" y="58"/>
                  </a:cubicBezTo>
                  <a:cubicBezTo>
                    <a:pt x="54" y="74"/>
                    <a:pt x="44" y="83"/>
                    <a:pt x="25" y="83"/>
                  </a:cubicBezTo>
                  <a:cubicBezTo>
                    <a:pt x="9" y="83"/>
                    <a:pt x="0" y="77"/>
                    <a:pt x="0" y="77"/>
                  </a:cubicBezTo>
                  <a:cubicBezTo>
                    <a:pt x="0" y="73"/>
                    <a:pt x="1" y="69"/>
                    <a:pt x="4" y="66"/>
                  </a:cubicBezTo>
                  <a:cubicBezTo>
                    <a:pt x="4" y="66"/>
                    <a:pt x="14" y="70"/>
                    <a:pt x="25" y="70"/>
                  </a:cubicBezTo>
                  <a:cubicBezTo>
                    <a:pt x="34" y="70"/>
                    <a:pt x="39" y="66"/>
                    <a:pt x="39" y="59"/>
                  </a:cubicBezTo>
                  <a:cubicBezTo>
                    <a:pt x="39" y="51"/>
                    <a:pt x="31" y="49"/>
                    <a:pt x="22" y="46"/>
                  </a:cubicBezTo>
                  <a:cubicBezTo>
                    <a:pt x="12" y="43"/>
                    <a:pt x="0" y="39"/>
                    <a:pt x="0" y="24"/>
                  </a:cubicBezTo>
                  <a:cubicBezTo>
                    <a:pt x="0" y="10"/>
                    <a:pt x="10" y="0"/>
                    <a:pt x="29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0" name="Freeform 22"/>
            <p:cNvSpPr>
              <a:spLocks/>
            </p:cNvSpPr>
            <p:nvPr/>
          </p:nvSpPr>
          <p:spPr bwMode="auto">
            <a:xfrm>
              <a:off x="3552" y="1843"/>
              <a:ext cx="97" cy="192"/>
            </a:xfrm>
            <a:custGeom>
              <a:avLst/>
              <a:gdLst>
                <a:gd name="T0" fmla="*/ 27 w 50"/>
                <a:gd name="T1" fmla="*/ 69 h 99"/>
                <a:gd name="T2" fmla="*/ 42 w 50"/>
                <a:gd name="T3" fmla="*/ 86 h 99"/>
                <a:gd name="T4" fmla="*/ 49 w 50"/>
                <a:gd name="T5" fmla="*/ 86 h 99"/>
                <a:gd name="T6" fmla="*/ 50 w 50"/>
                <a:gd name="T7" fmla="*/ 92 h 99"/>
                <a:gd name="T8" fmla="*/ 49 w 50"/>
                <a:gd name="T9" fmla="*/ 97 h 99"/>
                <a:gd name="T10" fmla="*/ 38 w 50"/>
                <a:gd name="T11" fmla="*/ 99 h 99"/>
                <a:gd name="T12" fmla="*/ 12 w 50"/>
                <a:gd name="T13" fmla="*/ 69 h 99"/>
                <a:gd name="T14" fmla="*/ 12 w 50"/>
                <a:gd name="T15" fmla="*/ 29 h 99"/>
                <a:gd name="T16" fmla="*/ 1 w 50"/>
                <a:gd name="T17" fmla="*/ 29 h 99"/>
                <a:gd name="T18" fmla="*/ 0 w 50"/>
                <a:gd name="T19" fmla="*/ 23 h 99"/>
                <a:gd name="T20" fmla="*/ 1 w 50"/>
                <a:gd name="T21" fmla="*/ 18 h 99"/>
                <a:gd name="T22" fmla="*/ 12 w 50"/>
                <a:gd name="T23" fmla="*/ 18 h 99"/>
                <a:gd name="T24" fmla="*/ 12 w 50"/>
                <a:gd name="T25" fmla="*/ 4 h 99"/>
                <a:gd name="T26" fmla="*/ 27 w 50"/>
                <a:gd name="T27" fmla="*/ 1 h 99"/>
                <a:gd name="T28" fmla="*/ 27 w 50"/>
                <a:gd name="T29" fmla="*/ 18 h 99"/>
                <a:gd name="T30" fmla="*/ 47 w 50"/>
                <a:gd name="T31" fmla="*/ 18 h 99"/>
                <a:gd name="T32" fmla="*/ 48 w 50"/>
                <a:gd name="T33" fmla="*/ 23 h 99"/>
                <a:gd name="T34" fmla="*/ 47 w 50"/>
                <a:gd name="T35" fmla="*/ 29 h 99"/>
                <a:gd name="T36" fmla="*/ 27 w 50"/>
                <a:gd name="T37" fmla="*/ 29 h 99"/>
                <a:gd name="T38" fmla="*/ 27 w 50"/>
                <a:gd name="T39" fmla="*/ 6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" h="99">
                  <a:moveTo>
                    <a:pt x="27" y="69"/>
                  </a:moveTo>
                  <a:cubicBezTo>
                    <a:pt x="27" y="82"/>
                    <a:pt x="32" y="86"/>
                    <a:pt x="42" y="86"/>
                  </a:cubicBezTo>
                  <a:cubicBezTo>
                    <a:pt x="45" y="86"/>
                    <a:pt x="49" y="86"/>
                    <a:pt x="49" y="86"/>
                  </a:cubicBezTo>
                  <a:cubicBezTo>
                    <a:pt x="49" y="86"/>
                    <a:pt x="50" y="88"/>
                    <a:pt x="50" y="92"/>
                  </a:cubicBezTo>
                  <a:cubicBezTo>
                    <a:pt x="50" y="95"/>
                    <a:pt x="49" y="97"/>
                    <a:pt x="49" y="97"/>
                  </a:cubicBezTo>
                  <a:cubicBezTo>
                    <a:pt x="46" y="98"/>
                    <a:pt x="42" y="99"/>
                    <a:pt x="38" y="99"/>
                  </a:cubicBezTo>
                  <a:cubicBezTo>
                    <a:pt x="20" y="99"/>
                    <a:pt x="12" y="88"/>
                    <a:pt x="12" y="6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0" y="27"/>
                    <a:pt x="0" y="23"/>
                  </a:cubicBezTo>
                  <a:cubicBezTo>
                    <a:pt x="0" y="20"/>
                    <a:pt x="1" y="18"/>
                    <a:pt x="1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6" y="2"/>
                    <a:pt x="22" y="0"/>
                    <a:pt x="27" y="1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47" y="18"/>
                    <a:pt x="48" y="20"/>
                    <a:pt x="48" y="23"/>
                  </a:cubicBezTo>
                  <a:cubicBezTo>
                    <a:pt x="48" y="27"/>
                    <a:pt x="47" y="29"/>
                    <a:pt x="47" y="29"/>
                  </a:cubicBezTo>
                  <a:cubicBezTo>
                    <a:pt x="27" y="29"/>
                    <a:pt x="27" y="29"/>
                    <a:pt x="27" y="29"/>
                  </a:cubicBezTo>
                  <a:lnTo>
                    <a:pt x="27" y="69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1" name="Freeform 23"/>
            <p:cNvSpPr>
              <a:spLocks/>
            </p:cNvSpPr>
            <p:nvPr/>
          </p:nvSpPr>
          <p:spPr bwMode="auto">
            <a:xfrm>
              <a:off x="3662" y="1878"/>
              <a:ext cx="219" cy="153"/>
            </a:xfrm>
            <a:custGeom>
              <a:avLst/>
              <a:gdLst>
                <a:gd name="T0" fmla="*/ 61 w 113"/>
                <a:gd name="T1" fmla="*/ 37 h 79"/>
                <a:gd name="T2" fmla="*/ 57 w 113"/>
                <a:gd name="T3" fmla="*/ 15 h 79"/>
                <a:gd name="T4" fmla="*/ 56 w 113"/>
                <a:gd name="T5" fmla="*/ 15 h 79"/>
                <a:gd name="T6" fmla="*/ 52 w 113"/>
                <a:gd name="T7" fmla="*/ 37 h 79"/>
                <a:gd name="T8" fmla="*/ 40 w 113"/>
                <a:gd name="T9" fmla="*/ 78 h 79"/>
                <a:gd name="T10" fmla="*/ 32 w 113"/>
                <a:gd name="T11" fmla="*/ 79 h 79"/>
                <a:gd name="T12" fmla="*/ 23 w 113"/>
                <a:gd name="T13" fmla="*/ 78 h 79"/>
                <a:gd name="T14" fmla="*/ 0 w 113"/>
                <a:gd name="T15" fmla="*/ 1 h 79"/>
                <a:gd name="T16" fmla="*/ 8 w 113"/>
                <a:gd name="T17" fmla="*/ 0 h 79"/>
                <a:gd name="T18" fmla="*/ 14 w 113"/>
                <a:gd name="T19" fmla="*/ 1 h 79"/>
                <a:gd name="T20" fmla="*/ 28 w 113"/>
                <a:gd name="T21" fmla="*/ 49 h 79"/>
                <a:gd name="T22" fmla="*/ 32 w 113"/>
                <a:gd name="T23" fmla="*/ 64 h 79"/>
                <a:gd name="T24" fmla="*/ 32 w 113"/>
                <a:gd name="T25" fmla="*/ 64 h 79"/>
                <a:gd name="T26" fmla="*/ 35 w 113"/>
                <a:gd name="T27" fmla="*/ 49 h 79"/>
                <a:gd name="T28" fmla="*/ 49 w 113"/>
                <a:gd name="T29" fmla="*/ 1 h 79"/>
                <a:gd name="T30" fmla="*/ 57 w 113"/>
                <a:gd name="T31" fmla="*/ 0 h 79"/>
                <a:gd name="T32" fmla="*/ 65 w 113"/>
                <a:gd name="T33" fmla="*/ 1 h 79"/>
                <a:gd name="T34" fmla="*/ 78 w 113"/>
                <a:gd name="T35" fmla="*/ 49 h 79"/>
                <a:gd name="T36" fmla="*/ 81 w 113"/>
                <a:gd name="T37" fmla="*/ 64 h 79"/>
                <a:gd name="T38" fmla="*/ 82 w 113"/>
                <a:gd name="T39" fmla="*/ 64 h 79"/>
                <a:gd name="T40" fmla="*/ 86 w 113"/>
                <a:gd name="T41" fmla="*/ 49 h 79"/>
                <a:gd name="T42" fmla="*/ 100 w 113"/>
                <a:gd name="T43" fmla="*/ 1 h 79"/>
                <a:gd name="T44" fmla="*/ 106 w 113"/>
                <a:gd name="T45" fmla="*/ 0 h 79"/>
                <a:gd name="T46" fmla="*/ 113 w 113"/>
                <a:gd name="T47" fmla="*/ 1 h 79"/>
                <a:gd name="T48" fmla="*/ 90 w 113"/>
                <a:gd name="T49" fmla="*/ 78 h 79"/>
                <a:gd name="T50" fmla="*/ 81 w 113"/>
                <a:gd name="T51" fmla="*/ 79 h 79"/>
                <a:gd name="T52" fmla="*/ 73 w 113"/>
                <a:gd name="T53" fmla="*/ 78 h 79"/>
                <a:gd name="T54" fmla="*/ 61 w 113"/>
                <a:gd name="T55" fmla="*/ 3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3" h="79">
                  <a:moveTo>
                    <a:pt x="61" y="37"/>
                  </a:moveTo>
                  <a:cubicBezTo>
                    <a:pt x="58" y="27"/>
                    <a:pt x="57" y="20"/>
                    <a:pt x="57" y="15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6" y="20"/>
                    <a:pt x="55" y="27"/>
                    <a:pt x="52" y="37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38" y="79"/>
                    <a:pt x="35" y="79"/>
                    <a:pt x="32" y="79"/>
                  </a:cubicBezTo>
                  <a:cubicBezTo>
                    <a:pt x="28" y="79"/>
                    <a:pt x="25" y="79"/>
                    <a:pt x="23" y="7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4" y="1"/>
                    <a:pt x="14" y="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30" y="55"/>
                    <a:pt x="31" y="61"/>
                    <a:pt x="32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3" y="60"/>
                    <a:pt x="33" y="56"/>
                    <a:pt x="35" y="49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1"/>
                    <a:pt x="53" y="0"/>
                    <a:pt x="57" y="0"/>
                  </a:cubicBezTo>
                  <a:cubicBezTo>
                    <a:pt x="62" y="0"/>
                    <a:pt x="65" y="1"/>
                    <a:pt x="65" y="1"/>
                  </a:cubicBezTo>
                  <a:cubicBezTo>
                    <a:pt x="78" y="49"/>
                    <a:pt x="78" y="49"/>
                    <a:pt x="78" y="49"/>
                  </a:cubicBezTo>
                  <a:cubicBezTo>
                    <a:pt x="80" y="55"/>
                    <a:pt x="81" y="61"/>
                    <a:pt x="81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2" y="61"/>
                    <a:pt x="83" y="56"/>
                    <a:pt x="86" y="49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2" y="0"/>
                    <a:pt x="106" y="0"/>
                  </a:cubicBezTo>
                  <a:cubicBezTo>
                    <a:pt x="111" y="0"/>
                    <a:pt x="113" y="1"/>
                    <a:pt x="113" y="1"/>
                  </a:cubicBezTo>
                  <a:cubicBezTo>
                    <a:pt x="90" y="78"/>
                    <a:pt x="90" y="78"/>
                    <a:pt x="90" y="78"/>
                  </a:cubicBezTo>
                  <a:cubicBezTo>
                    <a:pt x="87" y="79"/>
                    <a:pt x="85" y="79"/>
                    <a:pt x="81" y="79"/>
                  </a:cubicBezTo>
                  <a:cubicBezTo>
                    <a:pt x="78" y="79"/>
                    <a:pt x="76" y="79"/>
                    <a:pt x="73" y="78"/>
                  </a:cubicBezTo>
                  <a:lnTo>
                    <a:pt x="61" y="37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2" name="Freeform 24"/>
            <p:cNvSpPr>
              <a:spLocks noEditPoints="1"/>
            </p:cNvSpPr>
            <p:nvPr/>
          </p:nvSpPr>
          <p:spPr bwMode="auto">
            <a:xfrm>
              <a:off x="3900" y="1874"/>
              <a:ext cx="129" cy="161"/>
            </a:xfrm>
            <a:custGeom>
              <a:avLst/>
              <a:gdLst>
                <a:gd name="T0" fmla="*/ 33 w 67"/>
                <a:gd name="T1" fmla="*/ 12 h 83"/>
                <a:gd name="T2" fmla="*/ 15 w 67"/>
                <a:gd name="T3" fmla="*/ 41 h 83"/>
                <a:gd name="T4" fmla="*/ 33 w 67"/>
                <a:gd name="T5" fmla="*/ 71 h 83"/>
                <a:gd name="T6" fmla="*/ 51 w 67"/>
                <a:gd name="T7" fmla="*/ 41 h 83"/>
                <a:gd name="T8" fmla="*/ 33 w 67"/>
                <a:gd name="T9" fmla="*/ 12 h 83"/>
                <a:gd name="T10" fmla="*/ 33 w 67"/>
                <a:gd name="T11" fmla="*/ 0 h 83"/>
                <a:gd name="T12" fmla="*/ 67 w 67"/>
                <a:gd name="T13" fmla="*/ 41 h 83"/>
                <a:gd name="T14" fmla="*/ 33 w 67"/>
                <a:gd name="T15" fmla="*/ 83 h 83"/>
                <a:gd name="T16" fmla="*/ 0 w 67"/>
                <a:gd name="T17" fmla="*/ 41 h 83"/>
                <a:gd name="T18" fmla="*/ 33 w 67"/>
                <a:gd name="T1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83">
                  <a:moveTo>
                    <a:pt x="33" y="12"/>
                  </a:moveTo>
                  <a:cubicBezTo>
                    <a:pt x="22" y="12"/>
                    <a:pt x="15" y="18"/>
                    <a:pt x="15" y="41"/>
                  </a:cubicBezTo>
                  <a:cubicBezTo>
                    <a:pt x="15" y="65"/>
                    <a:pt x="22" y="71"/>
                    <a:pt x="33" y="71"/>
                  </a:cubicBezTo>
                  <a:cubicBezTo>
                    <a:pt x="44" y="71"/>
                    <a:pt x="51" y="65"/>
                    <a:pt x="51" y="41"/>
                  </a:cubicBezTo>
                  <a:cubicBezTo>
                    <a:pt x="51" y="18"/>
                    <a:pt x="44" y="12"/>
                    <a:pt x="33" y="12"/>
                  </a:cubicBezTo>
                  <a:moveTo>
                    <a:pt x="33" y="0"/>
                  </a:moveTo>
                  <a:cubicBezTo>
                    <a:pt x="54" y="0"/>
                    <a:pt x="67" y="12"/>
                    <a:pt x="67" y="41"/>
                  </a:cubicBezTo>
                  <a:cubicBezTo>
                    <a:pt x="67" y="71"/>
                    <a:pt x="54" y="83"/>
                    <a:pt x="33" y="83"/>
                  </a:cubicBezTo>
                  <a:cubicBezTo>
                    <a:pt x="13" y="83"/>
                    <a:pt x="0" y="71"/>
                    <a:pt x="0" y="41"/>
                  </a:cubicBezTo>
                  <a:cubicBezTo>
                    <a:pt x="0" y="12"/>
                    <a:pt x="13" y="0"/>
                    <a:pt x="33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3" name="Freeform 25"/>
            <p:cNvSpPr>
              <a:spLocks/>
            </p:cNvSpPr>
            <p:nvPr/>
          </p:nvSpPr>
          <p:spPr bwMode="auto">
            <a:xfrm>
              <a:off x="4049" y="1878"/>
              <a:ext cx="218" cy="153"/>
            </a:xfrm>
            <a:custGeom>
              <a:avLst/>
              <a:gdLst>
                <a:gd name="T0" fmla="*/ 61 w 113"/>
                <a:gd name="T1" fmla="*/ 37 h 79"/>
                <a:gd name="T2" fmla="*/ 57 w 113"/>
                <a:gd name="T3" fmla="*/ 15 h 79"/>
                <a:gd name="T4" fmla="*/ 56 w 113"/>
                <a:gd name="T5" fmla="*/ 15 h 79"/>
                <a:gd name="T6" fmla="*/ 52 w 113"/>
                <a:gd name="T7" fmla="*/ 37 h 79"/>
                <a:gd name="T8" fmla="*/ 40 w 113"/>
                <a:gd name="T9" fmla="*/ 78 h 79"/>
                <a:gd name="T10" fmla="*/ 31 w 113"/>
                <a:gd name="T11" fmla="*/ 79 h 79"/>
                <a:gd name="T12" fmla="*/ 23 w 113"/>
                <a:gd name="T13" fmla="*/ 78 h 79"/>
                <a:gd name="T14" fmla="*/ 0 w 113"/>
                <a:gd name="T15" fmla="*/ 1 h 79"/>
                <a:gd name="T16" fmla="*/ 7 w 113"/>
                <a:gd name="T17" fmla="*/ 0 h 79"/>
                <a:gd name="T18" fmla="*/ 14 w 113"/>
                <a:gd name="T19" fmla="*/ 1 h 79"/>
                <a:gd name="T20" fmla="*/ 28 w 113"/>
                <a:gd name="T21" fmla="*/ 49 h 79"/>
                <a:gd name="T22" fmla="*/ 31 w 113"/>
                <a:gd name="T23" fmla="*/ 64 h 79"/>
                <a:gd name="T24" fmla="*/ 32 w 113"/>
                <a:gd name="T25" fmla="*/ 64 h 79"/>
                <a:gd name="T26" fmla="*/ 35 w 113"/>
                <a:gd name="T27" fmla="*/ 49 h 79"/>
                <a:gd name="T28" fmla="*/ 49 w 113"/>
                <a:gd name="T29" fmla="*/ 1 h 79"/>
                <a:gd name="T30" fmla="*/ 57 w 113"/>
                <a:gd name="T31" fmla="*/ 0 h 79"/>
                <a:gd name="T32" fmla="*/ 65 w 113"/>
                <a:gd name="T33" fmla="*/ 1 h 79"/>
                <a:gd name="T34" fmla="*/ 78 w 113"/>
                <a:gd name="T35" fmla="*/ 49 h 79"/>
                <a:gd name="T36" fmla="*/ 81 w 113"/>
                <a:gd name="T37" fmla="*/ 64 h 79"/>
                <a:gd name="T38" fmla="*/ 81 w 113"/>
                <a:gd name="T39" fmla="*/ 64 h 79"/>
                <a:gd name="T40" fmla="*/ 85 w 113"/>
                <a:gd name="T41" fmla="*/ 49 h 79"/>
                <a:gd name="T42" fmla="*/ 99 w 113"/>
                <a:gd name="T43" fmla="*/ 1 h 79"/>
                <a:gd name="T44" fmla="*/ 106 w 113"/>
                <a:gd name="T45" fmla="*/ 0 h 79"/>
                <a:gd name="T46" fmla="*/ 113 w 113"/>
                <a:gd name="T47" fmla="*/ 1 h 79"/>
                <a:gd name="T48" fmla="*/ 90 w 113"/>
                <a:gd name="T49" fmla="*/ 78 h 79"/>
                <a:gd name="T50" fmla="*/ 81 w 113"/>
                <a:gd name="T51" fmla="*/ 79 h 79"/>
                <a:gd name="T52" fmla="*/ 72 w 113"/>
                <a:gd name="T53" fmla="*/ 78 h 79"/>
                <a:gd name="T54" fmla="*/ 61 w 113"/>
                <a:gd name="T55" fmla="*/ 3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3" h="79">
                  <a:moveTo>
                    <a:pt x="61" y="37"/>
                  </a:moveTo>
                  <a:cubicBezTo>
                    <a:pt x="58" y="27"/>
                    <a:pt x="57" y="20"/>
                    <a:pt x="57" y="15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6" y="20"/>
                    <a:pt x="55" y="27"/>
                    <a:pt x="52" y="37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38" y="79"/>
                    <a:pt x="35" y="79"/>
                    <a:pt x="31" y="79"/>
                  </a:cubicBezTo>
                  <a:cubicBezTo>
                    <a:pt x="28" y="79"/>
                    <a:pt x="25" y="79"/>
                    <a:pt x="23" y="7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7" y="0"/>
                  </a:cubicBezTo>
                  <a:cubicBezTo>
                    <a:pt x="12" y="0"/>
                    <a:pt x="14" y="1"/>
                    <a:pt x="14" y="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30" y="55"/>
                    <a:pt x="31" y="61"/>
                    <a:pt x="31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2" y="60"/>
                    <a:pt x="33" y="56"/>
                    <a:pt x="35" y="49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1"/>
                    <a:pt x="53" y="0"/>
                    <a:pt x="57" y="0"/>
                  </a:cubicBezTo>
                  <a:cubicBezTo>
                    <a:pt x="62" y="0"/>
                    <a:pt x="65" y="1"/>
                    <a:pt x="65" y="1"/>
                  </a:cubicBezTo>
                  <a:cubicBezTo>
                    <a:pt x="78" y="49"/>
                    <a:pt x="78" y="49"/>
                    <a:pt x="78" y="49"/>
                  </a:cubicBezTo>
                  <a:cubicBezTo>
                    <a:pt x="80" y="55"/>
                    <a:pt x="81" y="61"/>
                    <a:pt x="81" y="64"/>
                  </a:cubicBezTo>
                  <a:cubicBezTo>
                    <a:pt x="81" y="64"/>
                    <a:pt x="81" y="64"/>
                    <a:pt x="81" y="64"/>
                  </a:cubicBezTo>
                  <a:cubicBezTo>
                    <a:pt x="82" y="61"/>
                    <a:pt x="83" y="56"/>
                    <a:pt x="85" y="49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99" y="1"/>
                    <a:pt x="102" y="0"/>
                    <a:pt x="106" y="0"/>
                  </a:cubicBezTo>
                  <a:cubicBezTo>
                    <a:pt x="111" y="0"/>
                    <a:pt x="113" y="1"/>
                    <a:pt x="113" y="1"/>
                  </a:cubicBezTo>
                  <a:cubicBezTo>
                    <a:pt x="90" y="78"/>
                    <a:pt x="90" y="78"/>
                    <a:pt x="90" y="78"/>
                  </a:cubicBezTo>
                  <a:cubicBezTo>
                    <a:pt x="87" y="79"/>
                    <a:pt x="84" y="79"/>
                    <a:pt x="81" y="79"/>
                  </a:cubicBezTo>
                  <a:cubicBezTo>
                    <a:pt x="78" y="79"/>
                    <a:pt x="75" y="79"/>
                    <a:pt x="72" y="78"/>
                  </a:cubicBezTo>
                  <a:lnTo>
                    <a:pt x="61" y="37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4" name="Freeform 26"/>
            <p:cNvSpPr>
              <a:spLocks/>
            </p:cNvSpPr>
            <p:nvPr/>
          </p:nvSpPr>
          <p:spPr bwMode="auto">
            <a:xfrm>
              <a:off x="4278" y="1878"/>
              <a:ext cx="141" cy="227"/>
            </a:xfrm>
            <a:custGeom>
              <a:avLst/>
              <a:gdLst>
                <a:gd name="T0" fmla="*/ 44 w 73"/>
                <a:gd name="T1" fmla="*/ 91 h 117"/>
                <a:gd name="T2" fmla="*/ 17 w 73"/>
                <a:gd name="T3" fmla="*/ 117 h 117"/>
                <a:gd name="T4" fmla="*/ 9 w 73"/>
                <a:gd name="T5" fmla="*/ 115 h 117"/>
                <a:gd name="T6" fmla="*/ 8 w 73"/>
                <a:gd name="T7" fmla="*/ 110 h 117"/>
                <a:gd name="T8" fmla="*/ 9 w 73"/>
                <a:gd name="T9" fmla="*/ 104 h 117"/>
                <a:gd name="T10" fmla="*/ 16 w 73"/>
                <a:gd name="T11" fmla="*/ 104 h 117"/>
                <a:gd name="T12" fmla="*/ 31 w 73"/>
                <a:gd name="T13" fmla="*/ 88 h 117"/>
                <a:gd name="T14" fmla="*/ 34 w 73"/>
                <a:gd name="T15" fmla="*/ 79 h 117"/>
                <a:gd name="T16" fmla="*/ 29 w 73"/>
                <a:gd name="T17" fmla="*/ 78 h 117"/>
                <a:gd name="T18" fmla="*/ 0 w 73"/>
                <a:gd name="T19" fmla="*/ 1 h 117"/>
                <a:gd name="T20" fmla="*/ 8 w 73"/>
                <a:gd name="T21" fmla="*/ 0 h 117"/>
                <a:gd name="T22" fmla="*/ 16 w 73"/>
                <a:gd name="T23" fmla="*/ 1 h 117"/>
                <a:gd name="T24" fmla="*/ 33 w 73"/>
                <a:gd name="T25" fmla="*/ 47 h 117"/>
                <a:gd name="T26" fmla="*/ 38 w 73"/>
                <a:gd name="T27" fmla="*/ 64 h 117"/>
                <a:gd name="T28" fmla="*/ 39 w 73"/>
                <a:gd name="T29" fmla="*/ 64 h 117"/>
                <a:gd name="T30" fmla="*/ 44 w 73"/>
                <a:gd name="T31" fmla="*/ 47 h 117"/>
                <a:gd name="T32" fmla="*/ 59 w 73"/>
                <a:gd name="T33" fmla="*/ 1 h 117"/>
                <a:gd name="T34" fmla="*/ 66 w 73"/>
                <a:gd name="T35" fmla="*/ 0 h 117"/>
                <a:gd name="T36" fmla="*/ 73 w 73"/>
                <a:gd name="T37" fmla="*/ 1 h 117"/>
                <a:gd name="T38" fmla="*/ 44 w 73"/>
                <a:gd name="T39" fmla="*/ 9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3" h="117">
                  <a:moveTo>
                    <a:pt x="44" y="91"/>
                  </a:moveTo>
                  <a:cubicBezTo>
                    <a:pt x="39" y="107"/>
                    <a:pt x="34" y="117"/>
                    <a:pt x="17" y="117"/>
                  </a:cubicBezTo>
                  <a:cubicBezTo>
                    <a:pt x="12" y="117"/>
                    <a:pt x="9" y="115"/>
                    <a:pt x="9" y="115"/>
                  </a:cubicBezTo>
                  <a:cubicBezTo>
                    <a:pt x="9" y="115"/>
                    <a:pt x="8" y="113"/>
                    <a:pt x="8" y="110"/>
                  </a:cubicBezTo>
                  <a:cubicBezTo>
                    <a:pt x="8" y="106"/>
                    <a:pt x="9" y="104"/>
                    <a:pt x="9" y="104"/>
                  </a:cubicBezTo>
                  <a:cubicBezTo>
                    <a:pt x="9" y="104"/>
                    <a:pt x="12" y="104"/>
                    <a:pt x="16" y="104"/>
                  </a:cubicBezTo>
                  <a:cubicBezTo>
                    <a:pt x="23" y="104"/>
                    <a:pt x="26" y="102"/>
                    <a:pt x="31" y="88"/>
                  </a:cubicBezTo>
                  <a:cubicBezTo>
                    <a:pt x="34" y="79"/>
                    <a:pt x="34" y="79"/>
                    <a:pt x="34" y="79"/>
                  </a:cubicBezTo>
                  <a:cubicBezTo>
                    <a:pt x="32" y="79"/>
                    <a:pt x="31" y="79"/>
                    <a:pt x="29" y="7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6" y="1"/>
                    <a:pt x="16" y="1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7" y="57"/>
                    <a:pt x="38" y="64"/>
                    <a:pt x="38" y="64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39" y="64"/>
                    <a:pt x="41" y="57"/>
                    <a:pt x="44" y="47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61" y="0"/>
                    <a:pt x="66" y="0"/>
                  </a:cubicBezTo>
                  <a:cubicBezTo>
                    <a:pt x="71" y="0"/>
                    <a:pt x="73" y="1"/>
                    <a:pt x="73" y="1"/>
                  </a:cubicBezTo>
                  <a:lnTo>
                    <a:pt x="44" y="91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5" name="Freeform 27"/>
            <p:cNvSpPr>
              <a:spLocks/>
            </p:cNvSpPr>
            <p:nvPr/>
          </p:nvSpPr>
          <p:spPr bwMode="auto">
            <a:xfrm>
              <a:off x="4512" y="1820"/>
              <a:ext cx="118" cy="211"/>
            </a:xfrm>
            <a:custGeom>
              <a:avLst/>
              <a:gdLst>
                <a:gd name="T0" fmla="*/ 15 w 61"/>
                <a:gd name="T1" fmla="*/ 108 h 109"/>
                <a:gd name="T2" fmla="*/ 7 w 61"/>
                <a:gd name="T3" fmla="*/ 109 h 109"/>
                <a:gd name="T4" fmla="*/ 0 w 61"/>
                <a:gd name="T5" fmla="*/ 108 h 109"/>
                <a:gd name="T6" fmla="*/ 0 w 61"/>
                <a:gd name="T7" fmla="*/ 0 h 109"/>
                <a:gd name="T8" fmla="*/ 60 w 61"/>
                <a:gd name="T9" fmla="*/ 0 h 109"/>
                <a:gd name="T10" fmla="*/ 61 w 61"/>
                <a:gd name="T11" fmla="*/ 7 h 109"/>
                <a:gd name="T12" fmla="*/ 60 w 61"/>
                <a:gd name="T13" fmla="*/ 13 h 109"/>
                <a:gd name="T14" fmla="*/ 15 w 61"/>
                <a:gd name="T15" fmla="*/ 13 h 109"/>
                <a:gd name="T16" fmla="*/ 15 w 61"/>
                <a:gd name="T17" fmla="*/ 50 h 109"/>
                <a:gd name="T18" fmla="*/ 55 w 61"/>
                <a:gd name="T19" fmla="*/ 50 h 109"/>
                <a:gd name="T20" fmla="*/ 56 w 61"/>
                <a:gd name="T21" fmla="*/ 56 h 109"/>
                <a:gd name="T22" fmla="*/ 55 w 61"/>
                <a:gd name="T23" fmla="*/ 62 h 109"/>
                <a:gd name="T24" fmla="*/ 15 w 61"/>
                <a:gd name="T25" fmla="*/ 62 h 109"/>
                <a:gd name="T26" fmla="*/ 15 w 61"/>
                <a:gd name="T27" fmla="*/ 10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1" h="109">
                  <a:moveTo>
                    <a:pt x="15" y="108"/>
                  </a:moveTo>
                  <a:cubicBezTo>
                    <a:pt x="15" y="108"/>
                    <a:pt x="13" y="109"/>
                    <a:pt x="7" y="109"/>
                  </a:cubicBezTo>
                  <a:cubicBezTo>
                    <a:pt x="2" y="109"/>
                    <a:pt x="0" y="108"/>
                    <a:pt x="0" y="10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1" y="2"/>
                    <a:pt x="61" y="4"/>
                    <a:pt x="61" y="7"/>
                  </a:cubicBezTo>
                  <a:cubicBezTo>
                    <a:pt x="61" y="9"/>
                    <a:pt x="61" y="11"/>
                    <a:pt x="60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6" y="51"/>
                    <a:pt x="56" y="53"/>
                    <a:pt x="56" y="56"/>
                  </a:cubicBezTo>
                  <a:cubicBezTo>
                    <a:pt x="56" y="58"/>
                    <a:pt x="56" y="60"/>
                    <a:pt x="55" y="62"/>
                  </a:cubicBezTo>
                  <a:cubicBezTo>
                    <a:pt x="15" y="62"/>
                    <a:pt x="15" y="62"/>
                    <a:pt x="15" y="62"/>
                  </a:cubicBezTo>
                  <a:lnTo>
                    <a:pt x="15" y="108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6" name="Freeform 28"/>
            <p:cNvSpPr>
              <a:spLocks/>
            </p:cNvSpPr>
            <p:nvPr/>
          </p:nvSpPr>
          <p:spPr bwMode="auto">
            <a:xfrm>
              <a:off x="4657" y="1878"/>
              <a:ext cx="117" cy="157"/>
            </a:xfrm>
            <a:custGeom>
              <a:avLst/>
              <a:gdLst>
                <a:gd name="T0" fmla="*/ 0 w 61"/>
                <a:gd name="T1" fmla="*/ 1 h 81"/>
                <a:gd name="T2" fmla="*/ 7 w 61"/>
                <a:gd name="T3" fmla="*/ 0 h 81"/>
                <a:gd name="T4" fmla="*/ 15 w 61"/>
                <a:gd name="T5" fmla="*/ 1 h 81"/>
                <a:gd name="T6" fmla="*/ 15 w 61"/>
                <a:gd name="T7" fmla="*/ 55 h 81"/>
                <a:gd name="T8" fmla="*/ 29 w 61"/>
                <a:gd name="T9" fmla="*/ 68 h 81"/>
                <a:gd name="T10" fmla="*/ 46 w 61"/>
                <a:gd name="T11" fmla="*/ 59 h 81"/>
                <a:gd name="T12" fmla="*/ 46 w 61"/>
                <a:gd name="T13" fmla="*/ 1 h 81"/>
                <a:gd name="T14" fmla="*/ 53 w 61"/>
                <a:gd name="T15" fmla="*/ 0 h 81"/>
                <a:gd name="T16" fmla="*/ 61 w 61"/>
                <a:gd name="T17" fmla="*/ 1 h 81"/>
                <a:gd name="T18" fmla="*/ 61 w 61"/>
                <a:gd name="T19" fmla="*/ 78 h 81"/>
                <a:gd name="T20" fmla="*/ 53 w 61"/>
                <a:gd name="T21" fmla="*/ 79 h 81"/>
                <a:gd name="T22" fmla="*/ 46 w 61"/>
                <a:gd name="T23" fmla="*/ 78 h 81"/>
                <a:gd name="T24" fmla="*/ 46 w 61"/>
                <a:gd name="T25" fmla="*/ 71 h 81"/>
                <a:gd name="T26" fmla="*/ 23 w 61"/>
                <a:gd name="T27" fmla="*/ 81 h 81"/>
                <a:gd name="T28" fmla="*/ 0 w 61"/>
                <a:gd name="T29" fmla="*/ 58 h 81"/>
                <a:gd name="T30" fmla="*/ 0 w 61"/>
                <a:gd name="T31" fmla="*/ 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81">
                  <a:moveTo>
                    <a:pt x="0" y="1"/>
                  </a:moveTo>
                  <a:cubicBezTo>
                    <a:pt x="0" y="1"/>
                    <a:pt x="2" y="0"/>
                    <a:pt x="7" y="0"/>
                  </a:cubicBezTo>
                  <a:cubicBezTo>
                    <a:pt x="12" y="0"/>
                    <a:pt x="15" y="1"/>
                    <a:pt x="15" y="1"/>
                  </a:cubicBezTo>
                  <a:cubicBezTo>
                    <a:pt x="15" y="55"/>
                    <a:pt x="15" y="55"/>
                    <a:pt x="15" y="55"/>
                  </a:cubicBezTo>
                  <a:cubicBezTo>
                    <a:pt x="15" y="64"/>
                    <a:pt x="19" y="68"/>
                    <a:pt x="29" y="68"/>
                  </a:cubicBezTo>
                  <a:cubicBezTo>
                    <a:pt x="35" y="68"/>
                    <a:pt x="42" y="65"/>
                    <a:pt x="46" y="59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9" y="0"/>
                    <a:pt x="53" y="0"/>
                  </a:cubicBezTo>
                  <a:cubicBezTo>
                    <a:pt x="59" y="0"/>
                    <a:pt x="61" y="1"/>
                    <a:pt x="61" y="1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1" y="78"/>
                    <a:pt x="59" y="79"/>
                    <a:pt x="53" y="79"/>
                  </a:cubicBezTo>
                  <a:cubicBezTo>
                    <a:pt x="49" y="79"/>
                    <a:pt x="46" y="78"/>
                    <a:pt x="46" y="78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40" y="77"/>
                    <a:pt x="32" y="81"/>
                    <a:pt x="23" y="81"/>
                  </a:cubicBezTo>
                  <a:cubicBezTo>
                    <a:pt x="8" y="81"/>
                    <a:pt x="0" y="71"/>
                    <a:pt x="0" y="58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7" name="Freeform 29"/>
            <p:cNvSpPr>
              <a:spLocks/>
            </p:cNvSpPr>
            <p:nvPr/>
          </p:nvSpPr>
          <p:spPr bwMode="auto">
            <a:xfrm>
              <a:off x="4817" y="1874"/>
              <a:ext cx="118" cy="157"/>
            </a:xfrm>
            <a:custGeom>
              <a:avLst/>
              <a:gdLst>
                <a:gd name="T0" fmla="*/ 61 w 61"/>
                <a:gd name="T1" fmla="*/ 80 h 81"/>
                <a:gd name="T2" fmla="*/ 54 w 61"/>
                <a:gd name="T3" fmla="*/ 81 h 81"/>
                <a:gd name="T4" fmla="*/ 46 w 61"/>
                <a:gd name="T5" fmla="*/ 80 h 81"/>
                <a:gd name="T6" fmla="*/ 46 w 61"/>
                <a:gd name="T7" fmla="*/ 26 h 81"/>
                <a:gd name="T8" fmla="*/ 32 w 61"/>
                <a:gd name="T9" fmla="*/ 12 h 81"/>
                <a:gd name="T10" fmla="*/ 15 w 61"/>
                <a:gd name="T11" fmla="*/ 22 h 81"/>
                <a:gd name="T12" fmla="*/ 15 w 61"/>
                <a:gd name="T13" fmla="*/ 80 h 81"/>
                <a:gd name="T14" fmla="*/ 7 w 61"/>
                <a:gd name="T15" fmla="*/ 81 h 81"/>
                <a:gd name="T16" fmla="*/ 0 w 61"/>
                <a:gd name="T17" fmla="*/ 80 h 81"/>
                <a:gd name="T18" fmla="*/ 0 w 61"/>
                <a:gd name="T19" fmla="*/ 3 h 81"/>
                <a:gd name="T20" fmla="*/ 7 w 61"/>
                <a:gd name="T21" fmla="*/ 2 h 81"/>
                <a:gd name="T22" fmla="*/ 15 w 61"/>
                <a:gd name="T23" fmla="*/ 3 h 81"/>
                <a:gd name="T24" fmla="*/ 15 w 61"/>
                <a:gd name="T25" fmla="*/ 10 h 81"/>
                <a:gd name="T26" fmla="*/ 38 w 61"/>
                <a:gd name="T27" fmla="*/ 0 h 81"/>
                <a:gd name="T28" fmla="*/ 61 w 61"/>
                <a:gd name="T29" fmla="*/ 23 h 81"/>
                <a:gd name="T30" fmla="*/ 61 w 61"/>
                <a:gd name="T31" fmla="*/ 8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81">
                  <a:moveTo>
                    <a:pt x="61" y="80"/>
                  </a:moveTo>
                  <a:cubicBezTo>
                    <a:pt x="61" y="80"/>
                    <a:pt x="59" y="81"/>
                    <a:pt x="54" y="81"/>
                  </a:cubicBezTo>
                  <a:cubicBezTo>
                    <a:pt x="49" y="81"/>
                    <a:pt x="46" y="80"/>
                    <a:pt x="46" y="80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17"/>
                    <a:pt x="42" y="12"/>
                    <a:pt x="32" y="12"/>
                  </a:cubicBezTo>
                  <a:cubicBezTo>
                    <a:pt x="25" y="12"/>
                    <a:pt x="19" y="16"/>
                    <a:pt x="15" y="22"/>
                  </a:cubicBezTo>
                  <a:cubicBezTo>
                    <a:pt x="15" y="80"/>
                    <a:pt x="15" y="80"/>
                    <a:pt x="15" y="80"/>
                  </a:cubicBezTo>
                  <a:cubicBezTo>
                    <a:pt x="15" y="80"/>
                    <a:pt x="12" y="81"/>
                    <a:pt x="7" y="81"/>
                  </a:cubicBezTo>
                  <a:cubicBezTo>
                    <a:pt x="2" y="81"/>
                    <a:pt x="0" y="80"/>
                    <a:pt x="0" y="8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2" y="2"/>
                    <a:pt x="7" y="2"/>
                  </a:cubicBezTo>
                  <a:cubicBezTo>
                    <a:pt x="12" y="2"/>
                    <a:pt x="15" y="3"/>
                    <a:pt x="15" y="3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20" y="4"/>
                    <a:pt x="28" y="0"/>
                    <a:pt x="38" y="0"/>
                  </a:cubicBezTo>
                  <a:cubicBezTo>
                    <a:pt x="53" y="0"/>
                    <a:pt x="61" y="9"/>
                    <a:pt x="61" y="23"/>
                  </a:cubicBezTo>
                  <a:lnTo>
                    <a:pt x="61" y="80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8" name="Freeform 30"/>
            <p:cNvSpPr>
              <a:spLocks noEditPoints="1"/>
            </p:cNvSpPr>
            <p:nvPr/>
          </p:nvSpPr>
          <p:spPr bwMode="auto">
            <a:xfrm>
              <a:off x="4969" y="1812"/>
              <a:ext cx="128" cy="223"/>
            </a:xfrm>
            <a:custGeom>
              <a:avLst/>
              <a:gdLst>
                <a:gd name="T0" fmla="*/ 34 w 66"/>
                <a:gd name="T1" fmla="*/ 45 h 115"/>
                <a:gd name="T2" fmla="*/ 16 w 66"/>
                <a:gd name="T3" fmla="*/ 73 h 115"/>
                <a:gd name="T4" fmla="*/ 34 w 66"/>
                <a:gd name="T5" fmla="*/ 102 h 115"/>
                <a:gd name="T6" fmla="*/ 51 w 66"/>
                <a:gd name="T7" fmla="*/ 83 h 115"/>
                <a:gd name="T8" fmla="*/ 51 w 66"/>
                <a:gd name="T9" fmla="*/ 63 h 115"/>
                <a:gd name="T10" fmla="*/ 34 w 66"/>
                <a:gd name="T11" fmla="*/ 45 h 115"/>
                <a:gd name="T12" fmla="*/ 58 w 66"/>
                <a:gd name="T13" fmla="*/ 0 h 115"/>
                <a:gd name="T14" fmla="*/ 66 w 66"/>
                <a:gd name="T15" fmla="*/ 1 h 115"/>
                <a:gd name="T16" fmla="*/ 66 w 66"/>
                <a:gd name="T17" fmla="*/ 112 h 115"/>
                <a:gd name="T18" fmla="*/ 59 w 66"/>
                <a:gd name="T19" fmla="*/ 113 h 115"/>
                <a:gd name="T20" fmla="*/ 53 w 66"/>
                <a:gd name="T21" fmla="*/ 112 h 115"/>
                <a:gd name="T22" fmla="*/ 51 w 66"/>
                <a:gd name="T23" fmla="*/ 104 h 115"/>
                <a:gd name="T24" fmla="*/ 29 w 66"/>
                <a:gd name="T25" fmla="*/ 115 h 115"/>
                <a:gd name="T26" fmla="*/ 0 w 66"/>
                <a:gd name="T27" fmla="*/ 73 h 115"/>
                <a:gd name="T28" fmla="*/ 29 w 66"/>
                <a:gd name="T29" fmla="*/ 32 h 115"/>
                <a:gd name="T30" fmla="*/ 51 w 66"/>
                <a:gd name="T31" fmla="*/ 42 h 115"/>
                <a:gd name="T32" fmla="*/ 51 w 66"/>
                <a:gd name="T33" fmla="*/ 1 h 115"/>
                <a:gd name="T34" fmla="*/ 58 w 66"/>
                <a:gd name="T3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6" h="115">
                  <a:moveTo>
                    <a:pt x="34" y="45"/>
                  </a:moveTo>
                  <a:cubicBezTo>
                    <a:pt x="22" y="45"/>
                    <a:pt x="16" y="51"/>
                    <a:pt x="16" y="73"/>
                  </a:cubicBezTo>
                  <a:cubicBezTo>
                    <a:pt x="16" y="96"/>
                    <a:pt x="22" y="102"/>
                    <a:pt x="34" y="102"/>
                  </a:cubicBezTo>
                  <a:cubicBezTo>
                    <a:pt x="45" y="102"/>
                    <a:pt x="51" y="93"/>
                    <a:pt x="51" y="83"/>
                  </a:cubicBezTo>
                  <a:cubicBezTo>
                    <a:pt x="51" y="63"/>
                    <a:pt x="51" y="63"/>
                    <a:pt x="51" y="63"/>
                  </a:cubicBezTo>
                  <a:cubicBezTo>
                    <a:pt x="50" y="53"/>
                    <a:pt x="45" y="45"/>
                    <a:pt x="34" y="45"/>
                  </a:cubicBezTo>
                  <a:moveTo>
                    <a:pt x="58" y="0"/>
                  </a:moveTo>
                  <a:cubicBezTo>
                    <a:pt x="63" y="0"/>
                    <a:pt x="66" y="1"/>
                    <a:pt x="66" y="1"/>
                  </a:cubicBezTo>
                  <a:cubicBezTo>
                    <a:pt x="66" y="112"/>
                    <a:pt x="66" y="112"/>
                    <a:pt x="66" y="112"/>
                  </a:cubicBezTo>
                  <a:cubicBezTo>
                    <a:pt x="66" y="112"/>
                    <a:pt x="63" y="113"/>
                    <a:pt x="59" y="113"/>
                  </a:cubicBezTo>
                  <a:cubicBezTo>
                    <a:pt x="56" y="113"/>
                    <a:pt x="53" y="112"/>
                    <a:pt x="53" y="112"/>
                  </a:cubicBezTo>
                  <a:cubicBezTo>
                    <a:pt x="51" y="104"/>
                    <a:pt x="51" y="104"/>
                    <a:pt x="51" y="104"/>
                  </a:cubicBezTo>
                  <a:cubicBezTo>
                    <a:pt x="47" y="111"/>
                    <a:pt x="40" y="115"/>
                    <a:pt x="29" y="115"/>
                  </a:cubicBezTo>
                  <a:cubicBezTo>
                    <a:pt x="12" y="115"/>
                    <a:pt x="0" y="104"/>
                    <a:pt x="0" y="73"/>
                  </a:cubicBezTo>
                  <a:cubicBezTo>
                    <a:pt x="0" y="43"/>
                    <a:pt x="12" y="32"/>
                    <a:pt x="29" y="32"/>
                  </a:cubicBezTo>
                  <a:cubicBezTo>
                    <a:pt x="39" y="32"/>
                    <a:pt x="46" y="36"/>
                    <a:pt x="51" y="42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1" y="1"/>
                    <a:pt x="53" y="0"/>
                    <a:pt x="58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9" name="Freeform 31"/>
            <p:cNvSpPr>
              <a:spLocks/>
            </p:cNvSpPr>
            <p:nvPr/>
          </p:nvSpPr>
          <p:spPr bwMode="auto">
            <a:xfrm>
              <a:off x="5137" y="1878"/>
              <a:ext cx="118" cy="157"/>
            </a:xfrm>
            <a:custGeom>
              <a:avLst/>
              <a:gdLst>
                <a:gd name="T0" fmla="*/ 0 w 61"/>
                <a:gd name="T1" fmla="*/ 1 h 81"/>
                <a:gd name="T2" fmla="*/ 8 w 61"/>
                <a:gd name="T3" fmla="*/ 0 h 81"/>
                <a:gd name="T4" fmla="*/ 15 w 61"/>
                <a:gd name="T5" fmla="*/ 1 h 81"/>
                <a:gd name="T6" fmla="*/ 15 w 61"/>
                <a:gd name="T7" fmla="*/ 55 h 81"/>
                <a:gd name="T8" fmla="*/ 29 w 61"/>
                <a:gd name="T9" fmla="*/ 68 h 81"/>
                <a:gd name="T10" fmla="*/ 46 w 61"/>
                <a:gd name="T11" fmla="*/ 59 h 81"/>
                <a:gd name="T12" fmla="*/ 46 w 61"/>
                <a:gd name="T13" fmla="*/ 1 h 81"/>
                <a:gd name="T14" fmla="*/ 54 w 61"/>
                <a:gd name="T15" fmla="*/ 0 h 81"/>
                <a:gd name="T16" fmla="*/ 61 w 61"/>
                <a:gd name="T17" fmla="*/ 1 h 81"/>
                <a:gd name="T18" fmla="*/ 61 w 61"/>
                <a:gd name="T19" fmla="*/ 78 h 81"/>
                <a:gd name="T20" fmla="*/ 54 w 61"/>
                <a:gd name="T21" fmla="*/ 79 h 81"/>
                <a:gd name="T22" fmla="*/ 46 w 61"/>
                <a:gd name="T23" fmla="*/ 78 h 81"/>
                <a:gd name="T24" fmla="*/ 46 w 61"/>
                <a:gd name="T25" fmla="*/ 71 h 81"/>
                <a:gd name="T26" fmla="*/ 23 w 61"/>
                <a:gd name="T27" fmla="*/ 81 h 81"/>
                <a:gd name="T28" fmla="*/ 0 w 61"/>
                <a:gd name="T29" fmla="*/ 58 h 81"/>
                <a:gd name="T30" fmla="*/ 0 w 61"/>
                <a:gd name="T31" fmla="*/ 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81">
                  <a:moveTo>
                    <a:pt x="0" y="1"/>
                  </a:move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5" y="1"/>
                    <a:pt x="15" y="1"/>
                  </a:cubicBezTo>
                  <a:cubicBezTo>
                    <a:pt x="15" y="55"/>
                    <a:pt x="15" y="55"/>
                    <a:pt x="15" y="55"/>
                  </a:cubicBezTo>
                  <a:cubicBezTo>
                    <a:pt x="15" y="64"/>
                    <a:pt x="20" y="68"/>
                    <a:pt x="29" y="68"/>
                  </a:cubicBezTo>
                  <a:cubicBezTo>
                    <a:pt x="36" y="68"/>
                    <a:pt x="42" y="65"/>
                    <a:pt x="46" y="59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9" y="0"/>
                    <a:pt x="54" y="0"/>
                  </a:cubicBezTo>
                  <a:cubicBezTo>
                    <a:pt x="59" y="0"/>
                    <a:pt x="61" y="1"/>
                    <a:pt x="61" y="1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1" y="78"/>
                    <a:pt x="59" y="79"/>
                    <a:pt x="54" y="79"/>
                  </a:cubicBezTo>
                  <a:cubicBezTo>
                    <a:pt x="49" y="79"/>
                    <a:pt x="46" y="78"/>
                    <a:pt x="46" y="78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41" y="77"/>
                    <a:pt x="33" y="81"/>
                    <a:pt x="23" y="81"/>
                  </a:cubicBezTo>
                  <a:cubicBezTo>
                    <a:pt x="8" y="81"/>
                    <a:pt x="0" y="71"/>
                    <a:pt x="0" y="58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0" name="Freeform 32"/>
            <p:cNvSpPr>
              <a:spLocks/>
            </p:cNvSpPr>
            <p:nvPr/>
          </p:nvSpPr>
          <p:spPr bwMode="auto">
            <a:xfrm>
              <a:off x="5292" y="1874"/>
              <a:ext cx="104" cy="161"/>
            </a:xfrm>
            <a:custGeom>
              <a:avLst/>
              <a:gdLst>
                <a:gd name="T0" fmla="*/ 28 w 54"/>
                <a:gd name="T1" fmla="*/ 0 h 83"/>
                <a:gd name="T2" fmla="*/ 50 w 54"/>
                <a:gd name="T3" fmla="*/ 4 h 83"/>
                <a:gd name="T4" fmla="*/ 46 w 54"/>
                <a:gd name="T5" fmla="*/ 15 h 83"/>
                <a:gd name="T6" fmla="*/ 30 w 54"/>
                <a:gd name="T7" fmla="*/ 13 h 83"/>
                <a:gd name="T8" fmla="*/ 14 w 54"/>
                <a:gd name="T9" fmla="*/ 23 h 83"/>
                <a:gd name="T10" fmla="*/ 33 w 54"/>
                <a:gd name="T11" fmla="*/ 36 h 83"/>
                <a:gd name="T12" fmla="*/ 54 w 54"/>
                <a:gd name="T13" fmla="*/ 58 h 83"/>
                <a:gd name="T14" fmla="*/ 25 w 54"/>
                <a:gd name="T15" fmla="*/ 83 h 83"/>
                <a:gd name="T16" fmla="*/ 0 w 54"/>
                <a:gd name="T17" fmla="*/ 77 h 83"/>
                <a:gd name="T18" fmla="*/ 4 w 54"/>
                <a:gd name="T19" fmla="*/ 66 h 83"/>
                <a:gd name="T20" fmla="*/ 24 w 54"/>
                <a:gd name="T21" fmla="*/ 70 h 83"/>
                <a:gd name="T22" fmla="*/ 39 w 54"/>
                <a:gd name="T23" fmla="*/ 59 h 83"/>
                <a:gd name="T24" fmla="*/ 21 w 54"/>
                <a:gd name="T25" fmla="*/ 46 h 83"/>
                <a:gd name="T26" fmla="*/ 0 w 54"/>
                <a:gd name="T27" fmla="*/ 24 h 83"/>
                <a:gd name="T28" fmla="*/ 28 w 54"/>
                <a:gd name="T2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83">
                  <a:moveTo>
                    <a:pt x="28" y="0"/>
                  </a:moveTo>
                  <a:cubicBezTo>
                    <a:pt x="43" y="0"/>
                    <a:pt x="50" y="4"/>
                    <a:pt x="50" y="4"/>
                  </a:cubicBezTo>
                  <a:cubicBezTo>
                    <a:pt x="50" y="8"/>
                    <a:pt x="48" y="13"/>
                    <a:pt x="46" y="15"/>
                  </a:cubicBezTo>
                  <a:cubicBezTo>
                    <a:pt x="46" y="15"/>
                    <a:pt x="38" y="13"/>
                    <a:pt x="30" y="13"/>
                  </a:cubicBezTo>
                  <a:cubicBezTo>
                    <a:pt x="20" y="13"/>
                    <a:pt x="14" y="16"/>
                    <a:pt x="14" y="23"/>
                  </a:cubicBezTo>
                  <a:cubicBezTo>
                    <a:pt x="14" y="31"/>
                    <a:pt x="24" y="33"/>
                    <a:pt x="33" y="36"/>
                  </a:cubicBezTo>
                  <a:cubicBezTo>
                    <a:pt x="43" y="39"/>
                    <a:pt x="54" y="44"/>
                    <a:pt x="54" y="58"/>
                  </a:cubicBezTo>
                  <a:cubicBezTo>
                    <a:pt x="54" y="74"/>
                    <a:pt x="44" y="83"/>
                    <a:pt x="25" y="83"/>
                  </a:cubicBezTo>
                  <a:cubicBezTo>
                    <a:pt x="9" y="83"/>
                    <a:pt x="0" y="77"/>
                    <a:pt x="0" y="77"/>
                  </a:cubicBezTo>
                  <a:cubicBezTo>
                    <a:pt x="0" y="73"/>
                    <a:pt x="1" y="69"/>
                    <a:pt x="4" y="66"/>
                  </a:cubicBezTo>
                  <a:cubicBezTo>
                    <a:pt x="4" y="66"/>
                    <a:pt x="14" y="70"/>
                    <a:pt x="24" y="70"/>
                  </a:cubicBezTo>
                  <a:cubicBezTo>
                    <a:pt x="33" y="70"/>
                    <a:pt x="39" y="66"/>
                    <a:pt x="39" y="59"/>
                  </a:cubicBezTo>
                  <a:cubicBezTo>
                    <a:pt x="39" y="51"/>
                    <a:pt x="30" y="49"/>
                    <a:pt x="21" y="46"/>
                  </a:cubicBezTo>
                  <a:cubicBezTo>
                    <a:pt x="11" y="43"/>
                    <a:pt x="0" y="39"/>
                    <a:pt x="0" y="24"/>
                  </a:cubicBezTo>
                  <a:cubicBezTo>
                    <a:pt x="0" y="10"/>
                    <a:pt x="9" y="0"/>
                    <a:pt x="28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1" name="Freeform 33"/>
            <p:cNvSpPr>
              <a:spLocks/>
            </p:cNvSpPr>
            <p:nvPr/>
          </p:nvSpPr>
          <p:spPr bwMode="auto">
            <a:xfrm>
              <a:off x="5417" y="1878"/>
              <a:ext cx="112" cy="153"/>
            </a:xfrm>
            <a:custGeom>
              <a:avLst/>
              <a:gdLst>
                <a:gd name="T0" fmla="*/ 57 w 58"/>
                <a:gd name="T1" fmla="*/ 67 h 79"/>
                <a:gd name="T2" fmla="*/ 58 w 58"/>
                <a:gd name="T3" fmla="*/ 73 h 79"/>
                <a:gd name="T4" fmla="*/ 57 w 58"/>
                <a:gd name="T5" fmla="*/ 79 h 79"/>
                <a:gd name="T6" fmla="*/ 1 w 58"/>
                <a:gd name="T7" fmla="*/ 79 h 79"/>
                <a:gd name="T8" fmla="*/ 0 w 58"/>
                <a:gd name="T9" fmla="*/ 73 h 79"/>
                <a:gd name="T10" fmla="*/ 1 w 58"/>
                <a:gd name="T11" fmla="*/ 67 h 79"/>
                <a:gd name="T12" fmla="*/ 41 w 58"/>
                <a:gd name="T13" fmla="*/ 12 h 79"/>
                <a:gd name="T14" fmla="*/ 4 w 58"/>
                <a:gd name="T15" fmla="*/ 12 h 79"/>
                <a:gd name="T16" fmla="*/ 3 w 58"/>
                <a:gd name="T17" fmla="*/ 6 h 79"/>
                <a:gd name="T18" fmla="*/ 4 w 58"/>
                <a:gd name="T19" fmla="*/ 0 h 79"/>
                <a:gd name="T20" fmla="*/ 57 w 58"/>
                <a:gd name="T21" fmla="*/ 0 h 79"/>
                <a:gd name="T22" fmla="*/ 58 w 58"/>
                <a:gd name="T23" fmla="*/ 6 h 79"/>
                <a:gd name="T24" fmla="*/ 57 w 58"/>
                <a:gd name="T25" fmla="*/ 12 h 79"/>
                <a:gd name="T26" fmla="*/ 17 w 58"/>
                <a:gd name="T27" fmla="*/ 67 h 79"/>
                <a:gd name="T28" fmla="*/ 57 w 58"/>
                <a:gd name="T29" fmla="*/ 6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" h="79">
                  <a:moveTo>
                    <a:pt x="57" y="67"/>
                  </a:moveTo>
                  <a:cubicBezTo>
                    <a:pt x="57" y="67"/>
                    <a:pt x="58" y="69"/>
                    <a:pt x="58" y="73"/>
                  </a:cubicBezTo>
                  <a:cubicBezTo>
                    <a:pt x="58" y="77"/>
                    <a:pt x="57" y="79"/>
                    <a:pt x="57" y="79"/>
                  </a:cubicBezTo>
                  <a:cubicBezTo>
                    <a:pt x="1" y="79"/>
                    <a:pt x="1" y="79"/>
                    <a:pt x="1" y="79"/>
                  </a:cubicBezTo>
                  <a:cubicBezTo>
                    <a:pt x="1" y="77"/>
                    <a:pt x="0" y="75"/>
                    <a:pt x="0" y="73"/>
                  </a:cubicBezTo>
                  <a:cubicBezTo>
                    <a:pt x="0" y="70"/>
                    <a:pt x="1" y="68"/>
                    <a:pt x="1" y="67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3" y="10"/>
                    <a:pt x="3" y="6"/>
                  </a:cubicBezTo>
                  <a:cubicBezTo>
                    <a:pt x="3" y="2"/>
                    <a:pt x="4" y="0"/>
                    <a:pt x="4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8" y="1"/>
                    <a:pt x="58" y="3"/>
                    <a:pt x="58" y="6"/>
                  </a:cubicBezTo>
                  <a:cubicBezTo>
                    <a:pt x="58" y="8"/>
                    <a:pt x="58" y="10"/>
                    <a:pt x="57" y="12"/>
                  </a:cubicBezTo>
                  <a:cubicBezTo>
                    <a:pt x="17" y="67"/>
                    <a:pt x="17" y="67"/>
                    <a:pt x="17" y="67"/>
                  </a:cubicBezTo>
                  <a:lnTo>
                    <a:pt x="57" y="67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" name="Freeform 34"/>
            <p:cNvSpPr>
              <a:spLocks noEditPoints="1"/>
            </p:cNvSpPr>
            <p:nvPr/>
          </p:nvSpPr>
          <p:spPr bwMode="auto">
            <a:xfrm>
              <a:off x="2958" y="2173"/>
              <a:ext cx="147" cy="209"/>
            </a:xfrm>
            <a:custGeom>
              <a:avLst/>
              <a:gdLst>
                <a:gd name="T0" fmla="*/ 16 w 76"/>
                <a:gd name="T1" fmla="*/ 50 h 108"/>
                <a:gd name="T2" fmla="*/ 37 w 76"/>
                <a:gd name="T3" fmla="*/ 50 h 108"/>
                <a:gd name="T4" fmla="*/ 55 w 76"/>
                <a:gd name="T5" fmla="*/ 31 h 108"/>
                <a:gd name="T6" fmla="*/ 37 w 76"/>
                <a:gd name="T7" fmla="*/ 12 h 108"/>
                <a:gd name="T8" fmla="*/ 16 w 76"/>
                <a:gd name="T9" fmla="*/ 12 h 108"/>
                <a:gd name="T10" fmla="*/ 16 w 76"/>
                <a:gd name="T11" fmla="*/ 50 h 108"/>
                <a:gd name="T12" fmla="*/ 39 w 76"/>
                <a:gd name="T13" fmla="*/ 0 h 108"/>
                <a:gd name="T14" fmla="*/ 71 w 76"/>
                <a:gd name="T15" fmla="*/ 31 h 108"/>
                <a:gd name="T16" fmla="*/ 50 w 76"/>
                <a:gd name="T17" fmla="*/ 62 h 108"/>
                <a:gd name="T18" fmla="*/ 76 w 76"/>
                <a:gd name="T19" fmla="*/ 107 h 108"/>
                <a:gd name="T20" fmla="*/ 67 w 76"/>
                <a:gd name="T21" fmla="*/ 108 h 108"/>
                <a:gd name="T22" fmla="*/ 59 w 76"/>
                <a:gd name="T23" fmla="*/ 107 h 108"/>
                <a:gd name="T24" fmla="*/ 34 w 76"/>
                <a:gd name="T25" fmla="*/ 63 h 108"/>
                <a:gd name="T26" fmla="*/ 16 w 76"/>
                <a:gd name="T27" fmla="*/ 63 h 108"/>
                <a:gd name="T28" fmla="*/ 16 w 76"/>
                <a:gd name="T29" fmla="*/ 107 h 108"/>
                <a:gd name="T30" fmla="*/ 8 w 76"/>
                <a:gd name="T31" fmla="*/ 108 h 108"/>
                <a:gd name="T32" fmla="*/ 0 w 76"/>
                <a:gd name="T33" fmla="*/ 107 h 108"/>
                <a:gd name="T34" fmla="*/ 0 w 76"/>
                <a:gd name="T35" fmla="*/ 0 h 108"/>
                <a:gd name="T36" fmla="*/ 39 w 76"/>
                <a:gd name="T37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6" h="108">
                  <a:moveTo>
                    <a:pt x="16" y="50"/>
                  </a:moveTo>
                  <a:cubicBezTo>
                    <a:pt x="37" y="50"/>
                    <a:pt x="37" y="50"/>
                    <a:pt x="37" y="50"/>
                  </a:cubicBezTo>
                  <a:cubicBezTo>
                    <a:pt x="49" y="50"/>
                    <a:pt x="55" y="43"/>
                    <a:pt x="55" y="31"/>
                  </a:cubicBezTo>
                  <a:cubicBezTo>
                    <a:pt x="55" y="19"/>
                    <a:pt x="49" y="12"/>
                    <a:pt x="37" y="12"/>
                  </a:cubicBezTo>
                  <a:cubicBezTo>
                    <a:pt x="16" y="12"/>
                    <a:pt x="16" y="12"/>
                    <a:pt x="16" y="12"/>
                  </a:cubicBezTo>
                  <a:lnTo>
                    <a:pt x="16" y="50"/>
                  </a:lnTo>
                  <a:close/>
                  <a:moveTo>
                    <a:pt x="39" y="0"/>
                  </a:moveTo>
                  <a:cubicBezTo>
                    <a:pt x="59" y="0"/>
                    <a:pt x="71" y="12"/>
                    <a:pt x="71" y="31"/>
                  </a:cubicBezTo>
                  <a:cubicBezTo>
                    <a:pt x="71" y="46"/>
                    <a:pt x="63" y="58"/>
                    <a:pt x="50" y="62"/>
                  </a:cubicBezTo>
                  <a:cubicBezTo>
                    <a:pt x="76" y="107"/>
                    <a:pt x="76" y="107"/>
                    <a:pt x="76" y="107"/>
                  </a:cubicBezTo>
                  <a:cubicBezTo>
                    <a:pt x="76" y="107"/>
                    <a:pt x="73" y="108"/>
                    <a:pt x="67" y="108"/>
                  </a:cubicBezTo>
                  <a:cubicBezTo>
                    <a:pt x="62" y="108"/>
                    <a:pt x="59" y="107"/>
                    <a:pt x="59" y="107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107"/>
                    <a:pt x="16" y="107"/>
                    <a:pt x="16" y="107"/>
                  </a:cubicBezTo>
                  <a:cubicBezTo>
                    <a:pt x="16" y="107"/>
                    <a:pt x="13" y="108"/>
                    <a:pt x="8" y="108"/>
                  </a:cubicBezTo>
                  <a:cubicBezTo>
                    <a:pt x="3" y="108"/>
                    <a:pt x="0" y="107"/>
                    <a:pt x="0" y="10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39" y="0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3" name="Freeform 35"/>
            <p:cNvSpPr>
              <a:spLocks noEditPoints="1"/>
            </p:cNvSpPr>
            <p:nvPr/>
          </p:nvSpPr>
          <p:spPr bwMode="auto">
            <a:xfrm>
              <a:off x="3130" y="2225"/>
              <a:ext cx="121" cy="161"/>
            </a:xfrm>
            <a:custGeom>
              <a:avLst/>
              <a:gdLst>
                <a:gd name="T0" fmla="*/ 33 w 63"/>
                <a:gd name="T1" fmla="*/ 12 h 83"/>
                <a:gd name="T2" fmla="*/ 15 w 63"/>
                <a:gd name="T3" fmla="*/ 35 h 83"/>
                <a:gd name="T4" fmla="*/ 48 w 63"/>
                <a:gd name="T5" fmla="*/ 35 h 83"/>
                <a:gd name="T6" fmla="*/ 48 w 63"/>
                <a:gd name="T7" fmla="*/ 29 h 83"/>
                <a:gd name="T8" fmla="*/ 33 w 63"/>
                <a:gd name="T9" fmla="*/ 12 h 83"/>
                <a:gd name="T10" fmla="*/ 15 w 63"/>
                <a:gd name="T11" fmla="*/ 46 h 83"/>
                <a:gd name="T12" fmla="*/ 36 w 63"/>
                <a:gd name="T13" fmla="*/ 70 h 83"/>
                <a:gd name="T14" fmla="*/ 54 w 63"/>
                <a:gd name="T15" fmla="*/ 65 h 83"/>
                <a:gd name="T16" fmla="*/ 59 w 63"/>
                <a:gd name="T17" fmla="*/ 76 h 83"/>
                <a:gd name="T18" fmla="*/ 34 w 63"/>
                <a:gd name="T19" fmla="*/ 83 h 83"/>
                <a:gd name="T20" fmla="*/ 0 w 63"/>
                <a:gd name="T21" fmla="*/ 41 h 83"/>
                <a:gd name="T22" fmla="*/ 33 w 63"/>
                <a:gd name="T23" fmla="*/ 0 h 83"/>
                <a:gd name="T24" fmla="*/ 63 w 63"/>
                <a:gd name="T25" fmla="*/ 31 h 83"/>
                <a:gd name="T26" fmla="*/ 62 w 63"/>
                <a:gd name="T27" fmla="*/ 46 h 83"/>
                <a:gd name="T28" fmla="*/ 15 w 63"/>
                <a:gd name="T29" fmla="*/ 4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83">
                  <a:moveTo>
                    <a:pt x="33" y="12"/>
                  </a:moveTo>
                  <a:cubicBezTo>
                    <a:pt x="24" y="12"/>
                    <a:pt x="17" y="19"/>
                    <a:pt x="15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4"/>
                    <a:pt x="48" y="32"/>
                    <a:pt x="48" y="29"/>
                  </a:cubicBezTo>
                  <a:cubicBezTo>
                    <a:pt x="48" y="20"/>
                    <a:pt x="45" y="12"/>
                    <a:pt x="33" y="12"/>
                  </a:cubicBezTo>
                  <a:moveTo>
                    <a:pt x="15" y="46"/>
                  </a:moveTo>
                  <a:cubicBezTo>
                    <a:pt x="17" y="64"/>
                    <a:pt x="24" y="70"/>
                    <a:pt x="36" y="70"/>
                  </a:cubicBezTo>
                  <a:cubicBezTo>
                    <a:pt x="47" y="70"/>
                    <a:pt x="54" y="65"/>
                    <a:pt x="54" y="65"/>
                  </a:cubicBezTo>
                  <a:cubicBezTo>
                    <a:pt x="57" y="68"/>
                    <a:pt x="59" y="72"/>
                    <a:pt x="59" y="76"/>
                  </a:cubicBezTo>
                  <a:cubicBezTo>
                    <a:pt x="59" y="76"/>
                    <a:pt x="50" y="83"/>
                    <a:pt x="34" y="83"/>
                  </a:cubicBezTo>
                  <a:cubicBezTo>
                    <a:pt x="11" y="83"/>
                    <a:pt x="0" y="68"/>
                    <a:pt x="0" y="41"/>
                  </a:cubicBezTo>
                  <a:cubicBezTo>
                    <a:pt x="0" y="13"/>
                    <a:pt x="13" y="0"/>
                    <a:pt x="33" y="0"/>
                  </a:cubicBezTo>
                  <a:cubicBezTo>
                    <a:pt x="52" y="0"/>
                    <a:pt x="63" y="11"/>
                    <a:pt x="63" y="31"/>
                  </a:cubicBezTo>
                  <a:cubicBezTo>
                    <a:pt x="63" y="40"/>
                    <a:pt x="62" y="46"/>
                    <a:pt x="62" y="46"/>
                  </a:cubicBezTo>
                  <a:lnTo>
                    <a:pt x="15" y="4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4" name="Freeform 36"/>
            <p:cNvSpPr>
              <a:spLocks/>
            </p:cNvSpPr>
            <p:nvPr/>
          </p:nvSpPr>
          <p:spPr bwMode="auto">
            <a:xfrm>
              <a:off x="3286" y="2163"/>
              <a:ext cx="118" cy="219"/>
            </a:xfrm>
            <a:custGeom>
              <a:avLst/>
              <a:gdLst>
                <a:gd name="T0" fmla="*/ 61 w 61"/>
                <a:gd name="T1" fmla="*/ 112 h 113"/>
                <a:gd name="T2" fmla="*/ 54 w 61"/>
                <a:gd name="T3" fmla="*/ 113 h 113"/>
                <a:gd name="T4" fmla="*/ 46 w 61"/>
                <a:gd name="T5" fmla="*/ 112 h 113"/>
                <a:gd name="T6" fmla="*/ 46 w 61"/>
                <a:gd name="T7" fmla="*/ 58 h 113"/>
                <a:gd name="T8" fmla="*/ 32 w 61"/>
                <a:gd name="T9" fmla="*/ 45 h 113"/>
                <a:gd name="T10" fmla="*/ 15 w 61"/>
                <a:gd name="T11" fmla="*/ 54 h 113"/>
                <a:gd name="T12" fmla="*/ 15 w 61"/>
                <a:gd name="T13" fmla="*/ 112 h 113"/>
                <a:gd name="T14" fmla="*/ 7 w 61"/>
                <a:gd name="T15" fmla="*/ 113 h 113"/>
                <a:gd name="T16" fmla="*/ 0 w 61"/>
                <a:gd name="T17" fmla="*/ 112 h 113"/>
                <a:gd name="T18" fmla="*/ 0 w 61"/>
                <a:gd name="T19" fmla="*/ 1 h 113"/>
                <a:gd name="T20" fmla="*/ 7 w 61"/>
                <a:gd name="T21" fmla="*/ 0 h 113"/>
                <a:gd name="T22" fmla="*/ 15 w 61"/>
                <a:gd name="T23" fmla="*/ 1 h 113"/>
                <a:gd name="T24" fmla="*/ 15 w 61"/>
                <a:gd name="T25" fmla="*/ 42 h 113"/>
                <a:gd name="T26" fmla="*/ 38 w 61"/>
                <a:gd name="T27" fmla="*/ 32 h 113"/>
                <a:gd name="T28" fmla="*/ 61 w 61"/>
                <a:gd name="T29" fmla="*/ 55 h 113"/>
                <a:gd name="T30" fmla="*/ 61 w 61"/>
                <a:gd name="T31" fmla="*/ 11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113">
                  <a:moveTo>
                    <a:pt x="61" y="112"/>
                  </a:moveTo>
                  <a:cubicBezTo>
                    <a:pt x="61" y="112"/>
                    <a:pt x="59" y="113"/>
                    <a:pt x="54" y="113"/>
                  </a:cubicBezTo>
                  <a:cubicBezTo>
                    <a:pt x="49" y="113"/>
                    <a:pt x="46" y="112"/>
                    <a:pt x="46" y="112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6" y="49"/>
                    <a:pt x="42" y="45"/>
                    <a:pt x="32" y="45"/>
                  </a:cubicBezTo>
                  <a:cubicBezTo>
                    <a:pt x="25" y="45"/>
                    <a:pt x="19" y="48"/>
                    <a:pt x="15" y="54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5" y="112"/>
                    <a:pt x="12" y="113"/>
                    <a:pt x="7" y="113"/>
                  </a:cubicBezTo>
                  <a:cubicBezTo>
                    <a:pt x="2" y="113"/>
                    <a:pt x="0" y="112"/>
                    <a:pt x="0" y="1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7" y="0"/>
                  </a:cubicBezTo>
                  <a:cubicBezTo>
                    <a:pt x="12" y="0"/>
                    <a:pt x="15" y="1"/>
                    <a:pt x="15" y="1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20" y="36"/>
                    <a:pt x="28" y="32"/>
                    <a:pt x="38" y="32"/>
                  </a:cubicBezTo>
                  <a:cubicBezTo>
                    <a:pt x="53" y="32"/>
                    <a:pt x="61" y="42"/>
                    <a:pt x="61" y="55"/>
                  </a:cubicBezTo>
                  <a:lnTo>
                    <a:pt x="61" y="11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5" name="Freeform 37"/>
            <p:cNvSpPr>
              <a:spLocks noEditPoints="1"/>
            </p:cNvSpPr>
            <p:nvPr/>
          </p:nvSpPr>
          <p:spPr bwMode="auto">
            <a:xfrm>
              <a:off x="3437" y="2225"/>
              <a:ext cx="117" cy="161"/>
            </a:xfrm>
            <a:custGeom>
              <a:avLst/>
              <a:gdLst>
                <a:gd name="T0" fmla="*/ 31 w 61"/>
                <a:gd name="T1" fmla="*/ 44 h 83"/>
                <a:gd name="T2" fmla="*/ 15 w 61"/>
                <a:gd name="T3" fmla="*/ 57 h 83"/>
                <a:gd name="T4" fmla="*/ 28 w 61"/>
                <a:gd name="T5" fmla="*/ 71 h 83"/>
                <a:gd name="T6" fmla="*/ 46 w 61"/>
                <a:gd name="T7" fmla="*/ 50 h 83"/>
                <a:gd name="T8" fmla="*/ 46 w 61"/>
                <a:gd name="T9" fmla="*/ 45 h 83"/>
                <a:gd name="T10" fmla="*/ 31 w 61"/>
                <a:gd name="T11" fmla="*/ 44 h 83"/>
                <a:gd name="T12" fmla="*/ 32 w 61"/>
                <a:gd name="T13" fmla="*/ 0 h 83"/>
                <a:gd name="T14" fmla="*/ 61 w 61"/>
                <a:gd name="T15" fmla="*/ 30 h 83"/>
                <a:gd name="T16" fmla="*/ 61 w 61"/>
                <a:gd name="T17" fmla="*/ 80 h 83"/>
                <a:gd name="T18" fmla="*/ 55 w 61"/>
                <a:gd name="T19" fmla="*/ 81 h 83"/>
                <a:gd name="T20" fmla="*/ 49 w 61"/>
                <a:gd name="T21" fmla="*/ 80 h 83"/>
                <a:gd name="T22" fmla="*/ 47 w 61"/>
                <a:gd name="T23" fmla="*/ 70 h 83"/>
                <a:gd name="T24" fmla="*/ 23 w 61"/>
                <a:gd name="T25" fmla="*/ 83 h 83"/>
                <a:gd name="T26" fmla="*/ 0 w 61"/>
                <a:gd name="T27" fmla="*/ 57 h 83"/>
                <a:gd name="T28" fmla="*/ 29 w 61"/>
                <a:gd name="T29" fmla="*/ 34 h 83"/>
                <a:gd name="T30" fmla="*/ 46 w 61"/>
                <a:gd name="T31" fmla="*/ 35 h 83"/>
                <a:gd name="T32" fmla="*/ 46 w 61"/>
                <a:gd name="T33" fmla="*/ 29 h 83"/>
                <a:gd name="T34" fmla="*/ 30 w 61"/>
                <a:gd name="T35" fmla="*/ 13 h 83"/>
                <a:gd name="T36" fmla="*/ 10 w 61"/>
                <a:gd name="T37" fmla="*/ 17 h 83"/>
                <a:gd name="T38" fmla="*/ 7 w 61"/>
                <a:gd name="T39" fmla="*/ 12 h 83"/>
                <a:gd name="T40" fmla="*/ 6 w 61"/>
                <a:gd name="T41" fmla="*/ 6 h 83"/>
                <a:gd name="T42" fmla="*/ 32 w 61"/>
                <a:gd name="T43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1" h="83">
                  <a:moveTo>
                    <a:pt x="31" y="44"/>
                  </a:moveTo>
                  <a:cubicBezTo>
                    <a:pt x="21" y="44"/>
                    <a:pt x="15" y="48"/>
                    <a:pt x="15" y="57"/>
                  </a:cubicBezTo>
                  <a:cubicBezTo>
                    <a:pt x="15" y="67"/>
                    <a:pt x="20" y="71"/>
                    <a:pt x="28" y="71"/>
                  </a:cubicBezTo>
                  <a:cubicBezTo>
                    <a:pt x="40" y="71"/>
                    <a:pt x="46" y="61"/>
                    <a:pt x="46" y="50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3" y="45"/>
                    <a:pt x="36" y="44"/>
                    <a:pt x="31" y="44"/>
                  </a:cubicBezTo>
                  <a:moveTo>
                    <a:pt x="32" y="0"/>
                  </a:moveTo>
                  <a:cubicBezTo>
                    <a:pt x="54" y="0"/>
                    <a:pt x="61" y="10"/>
                    <a:pt x="61" y="30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61" y="80"/>
                    <a:pt x="59" y="81"/>
                    <a:pt x="55" y="81"/>
                  </a:cubicBezTo>
                  <a:cubicBezTo>
                    <a:pt x="51" y="81"/>
                    <a:pt x="49" y="80"/>
                    <a:pt x="49" y="80"/>
                  </a:cubicBezTo>
                  <a:cubicBezTo>
                    <a:pt x="47" y="70"/>
                    <a:pt x="47" y="70"/>
                    <a:pt x="47" y="70"/>
                  </a:cubicBezTo>
                  <a:cubicBezTo>
                    <a:pt x="43" y="78"/>
                    <a:pt x="35" y="83"/>
                    <a:pt x="23" y="83"/>
                  </a:cubicBezTo>
                  <a:cubicBezTo>
                    <a:pt x="9" y="83"/>
                    <a:pt x="0" y="74"/>
                    <a:pt x="0" y="57"/>
                  </a:cubicBezTo>
                  <a:cubicBezTo>
                    <a:pt x="0" y="41"/>
                    <a:pt x="10" y="34"/>
                    <a:pt x="29" y="34"/>
                  </a:cubicBezTo>
                  <a:cubicBezTo>
                    <a:pt x="36" y="34"/>
                    <a:pt x="42" y="34"/>
                    <a:pt x="46" y="35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19"/>
                    <a:pt x="42" y="13"/>
                    <a:pt x="30" y="13"/>
                  </a:cubicBezTo>
                  <a:cubicBezTo>
                    <a:pt x="20" y="13"/>
                    <a:pt x="10" y="17"/>
                    <a:pt x="10" y="17"/>
                  </a:cubicBezTo>
                  <a:cubicBezTo>
                    <a:pt x="10" y="17"/>
                    <a:pt x="8" y="15"/>
                    <a:pt x="7" y="12"/>
                  </a:cubicBezTo>
                  <a:cubicBezTo>
                    <a:pt x="5" y="9"/>
                    <a:pt x="6" y="6"/>
                    <a:pt x="6" y="6"/>
                  </a:cubicBezTo>
                  <a:cubicBezTo>
                    <a:pt x="6" y="6"/>
                    <a:pt x="17" y="0"/>
                    <a:pt x="32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6" name="Freeform 38"/>
            <p:cNvSpPr>
              <a:spLocks noEditPoints="1"/>
            </p:cNvSpPr>
            <p:nvPr/>
          </p:nvSpPr>
          <p:spPr bwMode="auto">
            <a:xfrm>
              <a:off x="3597" y="2163"/>
              <a:ext cx="125" cy="223"/>
            </a:xfrm>
            <a:custGeom>
              <a:avLst/>
              <a:gdLst>
                <a:gd name="T0" fmla="*/ 31 w 65"/>
                <a:gd name="T1" fmla="*/ 45 h 115"/>
                <a:gd name="T2" fmla="*/ 15 w 65"/>
                <a:gd name="T3" fmla="*/ 64 h 115"/>
                <a:gd name="T4" fmla="*/ 15 w 65"/>
                <a:gd name="T5" fmla="*/ 83 h 115"/>
                <a:gd name="T6" fmla="*/ 31 w 65"/>
                <a:gd name="T7" fmla="*/ 102 h 115"/>
                <a:gd name="T8" fmla="*/ 49 w 65"/>
                <a:gd name="T9" fmla="*/ 73 h 115"/>
                <a:gd name="T10" fmla="*/ 31 w 65"/>
                <a:gd name="T11" fmla="*/ 45 h 115"/>
                <a:gd name="T12" fmla="*/ 15 w 65"/>
                <a:gd name="T13" fmla="*/ 42 h 115"/>
                <a:gd name="T14" fmla="*/ 36 w 65"/>
                <a:gd name="T15" fmla="*/ 32 h 115"/>
                <a:gd name="T16" fmla="*/ 65 w 65"/>
                <a:gd name="T17" fmla="*/ 73 h 115"/>
                <a:gd name="T18" fmla="*/ 36 w 65"/>
                <a:gd name="T19" fmla="*/ 115 h 115"/>
                <a:gd name="T20" fmla="*/ 15 w 65"/>
                <a:gd name="T21" fmla="*/ 105 h 115"/>
                <a:gd name="T22" fmla="*/ 15 w 65"/>
                <a:gd name="T23" fmla="*/ 112 h 115"/>
                <a:gd name="T24" fmla="*/ 7 w 65"/>
                <a:gd name="T25" fmla="*/ 113 h 115"/>
                <a:gd name="T26" fmla="*/ 0 w 65"/>
                <a:gd name="T27" fmla="*/ 112 h 115"/>
                <a:gd name="T28" fmla="*/ 0 w 65"/>
                <a:gd name="T29" fmla="*/ 1 h 115"/>
                <a:gd name="T30" fmla="*/ 7 w 65"/>
                <a:gd name="T31" fmla="*/ 0 h 115"/>
                <a:gd name="T32" fmla="*/ 15 w 65"/>
                <a:gd name="T33" fmla="*/ 1 h 115"/>
                <a:gd name="T34" fmla="*/ 15 w 65"/>
                <a:gd name="T35" fmla="*/ 4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115">
                  <a:moveTo>
                    <a:pt x="31" y="45"/>
                  </a:moveTo>
                  <a:cubicBezTo>
                    <a:pt x="21" y="45"/>
                    <a:pt x="15" y="53"/>
                    <a:pt x="15" y="64"/>
                  </a:cubicBezTo>
                  <a:cubicBezTo>
                    <a:pt x="15" y="83"/>
                    <a:pt x="15" y="83"/>
                    <a:pt x="15" y="83"/>
                  </a:cubicBezTo>
                  <a:cubicBezTo>
                    <a:pt x="15" y="93"/>
                    <a:pt x="21" y="102"/>
                    <a:pt x="31" y="102"/>
                  </a:cubicBezTo>
                  <a:cubicBezTo>
                    <a:pt x="43" y="102"/>
                    <a:pt x="49" y="96"/>
                    <a:pt x="49" y="73"/>
                  </a:cubicBezTo>
                  <a:cubicBezTo>
                    <a:pt x="49" y="51"/>
                    <a:pt x="43" y="45"/>
                    <a:pt x="31" y="45"/>
                  </a:cubicBezTo>
                  <a:moveTo>
                    <a:pt x="15" y="42"/>
                  </a:moveTo>
                  <a:cubicBezTo>
                    <a:pt x="19" y="36"/>
                    <a:pt x="26" y="32"/>
                    <a:pt x="36" y="32"/>
                  </a:cubicBezTo>
                  <a:cubicBezTo>
                    <a:pt x="54" y="32"/>
                    <a:pt x="65" y="43"/>
                    <a:pt x="65" y="73"/>
                  </a:cubicBezTo>
                  <a:cubicBezTo>
                    <a:pt x="65" y="104"/>
                    <a:pt x="54" y="115"/>
                    <a:pt x="36" y="115"/>
                  </a:cubicBezTo>
                  <a:cubicBezTo>
                    <a:pt x="26" y="115"/>
                    <a:pt x="19" y="111"/>
                    <a:pt x="15" y="105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5" y="112"/>
                    <a:pt x="12" y="113"/>
                    <a:pt x="7" y="113"/>
                  </a:cubicBezTo>
                  <a:cubicBezTo>
                    <a:pt x="2" y="113"/>
                    <a:pt x="0" y="112"/>
                    <a:pt x="0" y="1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7" y="0"/>
                  </a:cubicBezTo>
                  <a:cubicBezTo>
                    <a:pt x="12" y="0"/>
                    <a:pt x="15" y="1"/>
                    <a:pt x="15" y="1"/>
                  </a:cubicBezTo>
                  <a:lnTo>
                    <a:pt x="15" y="4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7" name="Freeform 39"/>
            <p:cNvSpPr>
              <a:spLocks noEditPoints="1"/>
            </p:cNvSpPr>
            <p:nvPr/>
          </p:nvSpPr>
          <p:spPr bwMode="auto">
            <a:xfrm>
              <a:off x="3757" y="2169"/>
              <a:ext cx="31" cy="213"/>
            </a:xfrm>
            <a:custGeom>
              <a:avLst/>
              <a:gdLst>
                <a:gd name="T0" fmla="*/ 16 w 16"/>
                <a:gd name="T1" fmla="*/ 109 h 110"/>
                <a:gd name="T2" fmla="*/ 8 w 16"/>
                <a:gd name="T3" fmla="*/ 110 h 110"/>
                <a:gd name="T4" fmla="*/ 1 w 16"/>
                <a:gd name="T5" fmla="*/ 109 h 110"/>
                <a:gd name="T6" fmla="*/ 1 w 16"/>
                <a:gd name="T7" fmla="*/ 32 h 110"/>
                <a:gd name="T8" fmla="*/ 8 w 16"/>
                <a:gd name="T9" fmla="*/ 31 h 110"/>
                <a:gd name="T10" fmla="*/ 16 w 16"/>
                <a:gd name="T11" fmla="*/ 32 h 110"/>
                <a:gd name="T12" fmla="*/ 16 w 16"/>
                <a:gd name="T13" fmla="*/ 109 h 110"/>
                <a:gd name="T14" fmla="*/ 16 w 16"/>
                <a:gd name="T15" fmla="*/ 16 h 110"/>
                <a:gd name="T16" fmla="*/ 8 w 16"/>
                <a:gd name="T17" fmla="*/ 17 h 110"/>
                <a:gd name="T18" fmla="*/ 0 w 16"/>
                <a:gd name="T19" fmla="*/ 16 h 110"/>
                <a:gd name="T20" fmla="*/ 0 w 16"/>
                <a:gd name="T21" fmla="*/ 1 h 110"/>
                <a:gd name="T22" fmla="*/ 8 w 16"/>
                <a:gd name="T23" fmla="*/ 0 h 110"/>
                <a:gd name="T24" fmla="*/ 16 w 16"/>
                <a:gd name="T25" fmla="*/ 1 h 110"/>
                <a:gd name="T26" fmla="*/ 16 w 16"/>
                <a:gd name="T27" fmla="*/ 1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10">
                  <a:moveTo>
                    <a:pt x="16" y="109"/>
                  </a:moveTo>
                  <a:cubicBezTo>
                    <a:pt x="16" y="109"/>
                    <a:pt x="13" y="110"/>
                    <a:pt x="8" y="110"/>
                  </a:cubicBezTo>
                  <a:cubicBezTo>
                    <a:pt x="3" y="110"/>
                    <a:pt x="1" y="109"/>
                    <a:pt x="1" y="109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2"/>
                    <a:pt x="3" y="31"/>
                    <a:pt x="8" y="31"/>
                  </a:cubicBezTo>
                  <a:cubicBezTo>
                    <a:pt x="13" y="31"/>
                    <a:pt x="16" y="32"/>
                    <a:pt x="16" y="32"/>
                  </a:cubicBezTo>
                  <a:lnTo>
                    <a:pt x="16" y="109"/>
                  </a:lnTo>
                  <a:close/>
                  <a:moveTo>
                    <a:pt x="16" y="16"/>
                  </a:moveTo>
                  <a:cubicBezTo>
                    <a:pt x="16" y="16"/>
                    <a:pt x="13" y="17"/>
                    <a:pt x="8" y="17"/>
                  </a:cubicBezTo>
                  <a:cubicBezTo>
                    <a:pt x="3" y="17"/>
                    <a:pt x="0" y="16"/>
                    <a:pt x="0" y="1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6" y="1"/>
                    <a:pt x="16" y="1"/>
                  </a:cubicBezTo>
                  <a:lnTo>
                    <a:pt x="16" y="1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8" name="Freeform 40"/>
            <p:cNvSpPr>
              <a:spLocks/>
            </p:cNvSpPr>
            <p:nvPr/>
          </p:nvSpPr>
          <p:spPr bwMode="auto">
            <a:xfrm>
              <a:off x="3832" y="2163"/>
              <a:ext cx="29" cy="219"/>
            </a:xfrm>
            <a:custGeom>
              <a:avLst/>
              <a:gdLst>
                <a:gd name="T0" fmla="*/ 15 w 15"/>
                <a:gd name="T1" fmla="*/ 112 h 113"/>
                <a:gd name="T2" fmla="*/ 7 w 15"/>
                <a:gd name="T3" fmla="*/ 113 h 113"/>
                <a:gd name="T4" fmla="*/ 0 w 15"/>
                <a:gd name="T5" fmla="*/ 112 h 113"/>
                <a:gd name="T6" fmla="*/ 0 w 15"/>
                <a:gd name="T7" fmla="*/ 1 h 113"/>
                <a:gd name="T8" fmla="*/ 7 w 15"/>
                <a:gd name="T9" fmla="*/ 0 h 113"/>
                <a:gd name="T10" fmla="*/ 15 w 15"/>
                <a:gd name="T11" fmla="*/ 1 h 113"/>
                <a:gd name="T12" fmla="*/ 15 w 15"/>
                <a:gd name="T13" fmla="*/ 11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13">
                  <a:moveTo>
                    <a:pt x="15" y="112"/>
                  </a:moveTo>
                  <a:cubicBezTo>
                    <a:pt x="15" y="112"/>
                    <a:pt x="12" y="113"/>
                    <a:pt x="7" y="113"/>
                  </a:cubicBezTo>
                  <a:cubicBezTo>
                    <a:pt x="2" y="113"/>
                    <a:pt x="0" y="112"/>
                    <a:pt x="0" y="1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7" y="0"/>
                  </a:cubicBezTo>
                  <a:cubicBezTo>
                    <a:pt x="12" y="0"/>
                    <a:pt x="15" y="1"/>
                    <a:pt x="15" y="1"/>
                  </a:cubicBezTo>
                  <a:lnTo>
                    <a:pt x="15" y="11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9" name="Freeform 41"/>
            <p:cNvSpPr>
              <a:spLocks noEditPoints="1"/>
            </p:cNvSpPr>
            <p:nvPr/>
          </p:nvSpPr>
          <p:spPr bwMode="auto">
            <a:xfrm>
              <a:off x="3904" y="2169"/>
              <a:ext cx="31" cy="213"/>
            </a:xfrm>
            <a:custGeom>
              <a:avLst/>
              <a:gdLst>
                <a:gd name="T0" fmla="*/ 16 w 16"/>
                <a:gd name="T1" fmla="*/ 109 h 110"/>
                <a:gd name="T2" fmla="*/ 8 w 16"/>
                <a:gd name="T3" fmla="*/ 110 h 110"/>
                <a:gd name="T4" fmla="*/ 1 w 16"/>
                <a:gd name="T5" fmla="*/ 109 h 110"/>
                <a:gd name="T6" fmla="*/ 1 w 16"/>
                <a:gd name="T7" fmla="*/ 32 h 110"/>
                <a:gd name="T8" fmla="*/ 8 w 16"/>
                <a:gd name="T9" fmla="*/ 31 h 110"/>
                <a:gd name="T10" fmla="*/ 16 w 16"/>
                <a:gd name="T11" fmla="*/ 32 h 110"/>
                <a:gd name="T12" fmla="*/ 16 w 16"/>
                <a:gd name="T13" fmla="*/ 109 h 110"/>
                <a:gd name="T14" fmla="*/ 16 w 16"/>
                <a:gd name="T15" fmla="*/ 16 h 110"/>
                <a:gd name="T16" fmla="*/ 8 w 16"/>
                <a:gd name="T17" fmla="*/ 17 h 110"/>
                <a:gd name="T18" fmla="*/ 0 w 16"/>
                <a:gd name="T19" fmla="*/ 16 h 110"/>
                <a:gd name="T20" fmla="*/ 0 w 16"/>
                <a:gd name="T21" fmla="*/ 1 h 110"/>
                <a:gd name="T22" fmla="*/ 8 w 16"/>
                <a:gd name="T23" fmla="*/ 0 h 110"/>
                <a:gd name="T24" fmla="*/ 16 w 16"/>
                <a:gd name="T25" fmla="*/ 1 h 110"/>
                <a:gd name="T26" fmla="*/ 16 w 16"/>
                <a:gd name="T27" fmla="*/ 1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10">
                  <a:moveTo>
                    <a:pt x="16" y="109"/>
                  </a:moveTo>
                  <a:cubicBezTo>
                    <a:pt x="16" y="109"/>
                    <a:pt x="13" y="110"/>
                    <a:pt x="8" y="110"/>
                  </a:cubicBezTo>
                  <a:cubicBezTo>
                    <a:pt x="3" y="110"/>
                    <a:pt x="1" y="109"/>
                    <a:pt x="1" y="109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2"/>
                    <a:pt x="3" y="31"/>
                    <a:pt x="8" y="31"/>
                  </a:cubicBezTo>
                  <a:cubicBezTo>
                    <a:pt x="13" y="31"/>
                    <a:pt x="16" y="32"/>
                    <a:pt x="16" y="32"/>
                  </a:cubicBezTo>
                  <a:lnTo>
                    <a:pt x="16" y="109"/>
                  </a:lnTo>
                  <a:close/>
                  <a:moveTo>
                    <a:pt x="16" y="16"/>
                  </a:moveTo>
                  <a:cubicBezTo>
                    <a:pt x="16" y="16"/>
                    <a:pt x="13" y="17"/>
                    <a:pt x="8" y="17"/>
                  </a:cubicBezTo>
                  <a:cubicBezTo>
                    <a:pt x="3" y="17"/>
                    <a:pt x="0" y="16"/>
                    <a:pt x="0" y="1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6" y="1"/>
                    <a:pt x="16" y="1"/>
                  </a:cubicBezTo>
                  <a:lnTo>
                    <a:pt x="16" y="1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0" name="Freeform 42"/>
            <p:cNvSpPr>
              <a:spLocks/>
            </p:cNvSpPr>
            <p:nvPr/>
          </p:nvSpPr>
          <p:spPr bwMode="auto">
            <a:xfrm>
              <a:off x="3964" y="2196"/>
              <a:ext cx="96" cy="190"/>
            </a:xfrm>
            <a:custGeom>
              <a:avLst/>
              <a:gdLst>
                <a:gd name="T0" fmla="*/ 27 w 50"/>
                <a:gd name="T1" fmla="*/ 68 h 98"/>
                <a:gd name="T2" fmla="*/ 42 w 50"/>
                <a:gd name="T3" fmla="*/ 85 h 98"/>
                <a:gd name="T4" fmla="*/ 49 w 50"/>
                <a:gd name="T5" fmla="*/ 85 h 98"/>
                <a:gd name="T6" fmla="*/ 50 w 50"/>
                <a:gd name="T7" fmla="*/ 91 h 98"/>
                <a:gd name="T8" fmla="*/ 49 w 50"/>
                <a:gd name="T9" fmla="*/ 96 h 98"/>
                <a:gd name="T10" fmla="*/ 38 w 50"/>
                <a:gd name="T11" fmla="*/ 98 h 98"/>
                <a:gd name="T12" fmla="*/ 12 w 50"/>
                <a:gd name="T13" fmla="*/ 68 h 98"/>
                <a:gd name="T14" fmla="*/ 12 w 50"/>
                <a:gd name="T15" fmla="*/ 28 h 98"/>
                <a:gd name="T16" fmla="*/ 0 w 50"/>
                <a:gd name="T17" fmla="*/ 28 h 98"/>
                <a:gd name="T18" fmla="*/ 0 w 50"/>
                <a:gd name="T19" fmla="*/ 23 h 98"/>
                <a:gd name="T20" fmla="*/ 0 w 50"/>
                <a:gd name="T21" fmla="*/ 17 h 98"/>
                <a:gd name="T22" fmla="*/ 12 w 50"/>
                <a:gd name="T23" fmla="*/ 17 h 98"/>
                <a:gd name="T24" fmla="*/ 12 w 50"/>
                <a:gd name="T25" fmla="*/ 3 h 98"/>
                <a:gd name="T26" fmla="*/ 27 w 50"/>
                <a:gd name="T27" fmla="*/ 0 h 98"/>
                <a:gd name="T28" fmla="*/ 27 w 50"/>
                <a:gd name="T29" fmla="*/ 17 h 98"/>
                <a:gd name="T30" fmla="*/ 47 w 50"/>
                <a:gd name="T31" fmla="*/ 17 h 98"/>
                <a:gd name="T32" fmla="*/ 48 w 50"/>
                <a:gd name="T33" fmla="*/ 22 h 98"/>
                <a:gd name="T34" fmla="*/ 47 w 50"/>
                <a:gd name="T35" fmla="*/ 28 h 98"/>
                <a:gd name="T36" fmla="*/ 27 w 50"/>
                <a:gd name="T37" fmla="*/ 28 h 98"/>
                <a:gd name="T38" fmla="*/ 27 w 50"/>
                <a:gd name="T39" fmla="*/ 6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" h="98">
                  <a:moveTo>
                    <a:pt x="27" y="68"/>
                  </a:moveTo>
                  <a:cubicBezTo>
                    <a:pt x="27" y="81"/>
                    <a:pt x="32" y="85"/>
                    <a:pt x="42" y="85"/>
                  </a:cubicBezTo>
                  <a:cubicBezTo>
                    <a:pt x="45" y="85"/>
                    <a:pt x="49" y="85"/>
                    <a:pt x="49" y="85"/>
                  </a:cubicBezTo>
                  <a:cubicBezTo>
                    <a:pt x="49" y="85"/>
                    <a:pt x="50" y="87"/>
                    <a:pt x="50" y="91"/>
                  </a:cubicBezTo>
                  <a:cubicBezTo>
                    <a:pt x="50" y="94"/>
                    <a:pt x="49" y="96"/>
                    <a:pt x="49" y="96"/>
                  </a:cubicBezTo>
                  <a:cubicBezTo>
                    <a:pt x="46" y="97"/>
                    <a:pt x="42" y="98"/>
                    <a:pt x="38" y="98"/>
                  </a:cubicBezTo>
                  <a:cubicBezTo>
                    <a:pt x="19" y="98"/>
                    <a:pt x="12" y="88"/>
                    <a:pt x="12" y="6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6"/>
                    <a:pt x="0" y="23"/>
                  </a:cubicBezTo>
                  <a:cubicBezTo>
                    <a:pt x="0" y="19"/>
                    <a:pt x="0" y="17"/>
                    <a:pt x="0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6" y="1"/>
                    <a:pt x="22" y="0"/>
                    <a:pt x="27" y="0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7" y="17"/>
                    <a:pt x="48" y="19"/>
                    <a:pt x="48" y="22"/>
                  </a:cubicBezTo>
                  <a:cubicBezTo>
                    <a:pt x="48" y="26"/>
                    <a:pt x="47" y="28"/>
                    <a:pt x="47" y="28"/>
                  </a:cubicBezTo>
                  <a:cubicBezTo>
                    <a:pt x="27" y="28"/>
                    <a:pt x="27" y="28"/>
                    <a:pt x="27" y="28"/>
                  </a:cubicBezTo>
                  <a:lnTo>
                    <a:pt x="27" y="68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1" name="Freeform 43"/>
            <p:cNvSpPr>
              <a:spLocks noEditPoints="1"/>
            </p:cNvSpPr>
            <p:nvPr/>
          </p:nvSpPr>
          <p:spPr bwMode="auto">
            <a:xfrm>
              <a:off x="4078" y="2225"/>
              <a:ext cx="117" cy="161"/>
            </a:xfrm>
            <a:custGeom>
              <a:avLst/>
              <a:gdLst>
                <a:gd name="T0" fmla="*/ 31 w 61"/>
                <a:gd name="T1" fmla="*/ 44 h 83"/>
                <a:gd name="T2" fmla="*/ 16 w 61"/>
                <a:gd name="T3" fmla="*/ 57 h 83"/>
                <a:gd name="T4" fmla="*/ 29 w 61"/>
                <a:gd name="T5" fmla="*/ 71 h 83"/>
                <a:gd name="T6" fmla="*/ 46 w 61"/>
                <a:gd name="T7" fmla="*/ 50 h 83"/>
                <a:gd name="T8" fmla="*/ 46 w 61"/>
                <a:gd name="T9" fmla="*/ 45 h 83"/>
                <a:gd name="T10" fmla="*/ 31 w 61"/>
                <a:gd name="T11" fmla="*/ 44 h 83"/>
                <a:gd name="T12" fmla="*/ 33 w 61"/>
                <a:gd name="T13" fmla="*/ 0 h 83"/>
                <a:gd name="T14" fmla="*/ 61 w 61"/>
                <a:gd name="T15" fmla="*/ 30 h 83"/>
                <a:gd name="T16" fmla="*/ 61 w 61"/>
                <a:gd name="T17" fmla="*/ 80 h 83"/>
                <a:gd name="T18" fmla="*/ 56 w 61"/>
                <a:gd name="T19" fmla="*/ 81 h 83"/>
                <a:gd name="T20" fmla="*/ 50 w 61"/>
                <a:gd name="T21" fmla="*/ 80 h 83"/>
                <a:gd name="T22" fmla="*/ 47 w 61"/>
                <a:gd name="T23" fmla="*/ 70 h 83"/>
                <a:gd name="T24" fmla="*/ 24 w 61"/>
                <a:gd name="T25" fmla="*/ 83 h 83"/>
                <a:gd name="T26" fmla="*/ 0 w 61"/>
                <a:gd name="T27" fmla="*/ 57 h 83"/>
                <a:gd name="T28" fmla="*/ 29 w 61"/>
                <a:gd name="T29" fmla="*/ 34 h 83"/>
                <a:gd name="T30" fmla="*/ 46 w 61"/>
                <a:gd name="T31" fmla="*/ 35 h 83"/>
                <a:gd name="T32" fmla="*/ 46 w 61"/>
                <a:gd name="T33" fmla="*/ 29 h 83"/>
                <a:gd name="T34" fmla="*/ 31 w 61"/>
                <a:gd name="T35" fmla="*/ 13 h 83"/>
                <a:gd name="T36" fmla="*/ 11 w 61"/>
                <a:gd name="T37" fmla="*/ 17 h 83"/>
                <a:gd name="T38" fmla="*/ 7 w 61"/>
                <a:gd name="T39" fmla="*/ 12 h 83"/>
                <a:gd name="T40" fmla="*/ 6 w 61"/>
                <a:gd name="T41" fmla="*/ 6 h 83"/>
                <a:gd name="T42" fmla="*/ 33 w 61"/>
                <a:gd name="T43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1" h="83">
                  <a:moveTo>
                    <a:pt x="31" y="44"/>
                  </a:moveTo>
                  <a:cubicBezTo>
                    <a:pt x="21" y="44"/>
                    <a:pt x="16" y="48"/>
                    <a:pt x="16" y="57"/>
                  </a:cubicBezTo>
                  <a:cubicBezTo>
                    <a:pt x="16" y="67"/>
                    <a:pt x="21" y="71"/>
                    <a:pt x="29" y="71"/>
                  </a:cubicBezTo>
                  <a:cubicBezTo>
                    <a:pt x="41" y="71"/>
                    <a:pt x="46" y="61"/>
                    <a:pt x="46" y="50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3" y="45"/>
                    <a:pt x="37" y="44"/>
                    <a:pt x="31" y="44"/>
                  </a:cubicBezTo>
                  <a:moveTo>
                    <a:pt x="33" y="0"/>
                  </a:moveTo>
                  <a:cubicBezTo>
                    <a:pt x="54" y="0"/>
                    <a:pt x="61" y="10"/>
                    <a:pt x="61" y="30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61" y="80"/>
                    <a:pt x="60" y="81"/>
                    <a:pt x="56" y="81"/>
                  </a:cubicBezTo>
                  <a:cubicBezTo>
                    <a:pt x="52" y="81"/>
                    <a:pt x="50" y="80"/>
                    <a:pt x="50" y="80"/>
                  </a:cubicBezTo>
                  <a:cubicBezTo>
                    <a:pt x="47" y="70"/>
                    <a:pt x="47" y="70"/>
                    <a:pt x="47" y="70"/>
                  </a:cubicBezTo>
                  <a:cubicBezTo>
                    <a:pt x="43" y="78"/>
                    <a:pt x="35" y="83"/>
                    <a:pt x="24" y="83"/>
                  </a:cubicBezTo>
                  <a:cubicBezTo>
                    <a:pt x="9" y="83"/>
                    <a:pt x="0" y="74"/>
                    <a:pt x="0" y="57"/>
                  </a:cubicBezTo>
                  <a:cubicBezTo>
                    <a:pt x="0" y="41"/>
                    <a:pt x="10" y="34"/>
                    <a:pt x="29" y="34"/>
                  </a:cubicBezTo>
                  <a:cubicBezTo>
                    <a:pt x="36" y="34"/>
                    <a:pt x="42" y="34"/>
                    <a:pt x="46" y="35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19"/>
                    <a:pt x="42" y="13"/>
                    <a:pt x="31" y="13"/>
                  </a:cubicBezTo>
                  <a:cubicBezTo>
                    <a:pt x="20" y="13"/>
                    <a:pt x="11" y="17"/>
                    <a:pt x="11" y="17"/>
                  </a:cubicBezTo>
                  <a:cubicBezTo>
                    <a:pt x="10" y="17"/>
                    <a:pt x="9" y="15"/>
                    <a:pt x="7" y="12"/>
                  </a:cubicBezTo>
                  <a:cubicBezTo>
                    <a:pt x="6" y="9"/>
                    <a:pt x="6" y="6"/>
                    <a:pt x="6" y="6"/>
                  </a:cubicBezTo>
                  <a:cubicBezTo>
                    <a:pt x="6" y="6"/>
                    <a:pt x="18" y="0"/>
                    <a:pt x="33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2" name="Freeform 44"/>
            <p:cNvSpPr>
              <a:spLocks/>
            </p:cNvSpPr>
            <p:nvPr/>
          </p:nvSpPr>
          <p:spPr bwMode="auto">
            <a:xfrm>
              <a:off x="4230" y="2225"/>
              <a:ext cx="106" cy="161"/>
            </a:xfrm>
            <a:custGeom>
              <a:avLst/>
              <a:gdLst>
                <a:gd name="T0" fmla="*/ 16 w 55"/>
                <a:gd name="T1" fmla="*/ 41 h 83"/>
                <a:gd name="T2" fmla="*/ 37 w 55"/>
                <a:gd name="T3" fmla="*/ 70 h 83"/>
                <a:gd name="T4" fmla="*/ 51 w 55"/>
                <a:gd name="T5" fmla="*/ 67 h 83"/>
                <a:gd name="T6" fmla="*/ 55 w 55"/>
                <a:gd name="T7" fmla="*/ 78 h 83"/>
                <a:gd name="T8" fmla="*/ 34 w 55"/>
                <a:gd name="T9" fmla="*/ 83 h 83"/>
                <a:gd name="T10" fmla="*/ 0 w 55"/>
                <a:gd name="T11" fmla="*/ 41 h 83"/>
                <a:gd name="T12" fmla="*/ 34 w 55"/>
                <a:gd name="T13" fmla="*/ 0 h 83"/>
                <a:gd name="T14" fmla="*/ 54 w 55"/>
                <a:gd name="T15" fmla="*/ 4 h 83"/>
                <a:gd name="T16" fmla="*/ 49 w 55"/>
                <a:gd name="T17" fmla="*/ 15 h 83"/>
                <a:gd name="T18" fmla="*/ 36 w 55"/>
                <a:gd name="T19" fmla="*/ 13 h 83"/>
                <a:gd name="T20" fmla="*/ 16 w 55"/>
                <a:gd name="T21" fmla="*/ 4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83">
                  <a:moveTo>
                    <a:pt x="16" y="41"/>
                  </a:moveTo>
                  <a:cubicBezTo>
                    <a:pt x="16" y="61"/>
                    <a:pt x="22" y="70"/>
                    <a:pt x="37" y="70"/>
                  </a:cubicBezTo>
                  <a:cubicBezTo>
                    <a:pt x="45" y="70"/>
                    <a:pt x="51" y="67"/>
                    <a:pt x="51" y="67"/>
                  </a:cubicBezTo>
                  <a:cubicBezTo>
                    <a:pt x="54" y="70"/>
                    <a:pt x="55" y="74"/>
                    <a:pt x="55" y="78"/>
                  </a:cubicBezTo>
                  <a:cubicBezTo>
                    <a:pt x="55" y="78"/>
                    <a:pt x="49" y="83"/>
                    <a:pt x="34" y="83"/>
                  </a:cubicBezTo>
                  <a:cubicBezTo>
                    <a:pt x="12" y="83"/>
                    <a:pt x="0" y="68"/>
                    <a:pt x="0" y="41"/>
                  </a:cubicBezTo>
                  <a:cubicBezTo>
                    <a:pt x="0" y="15"/>
                    <a:pt x="12" y="0"/>
                    <a:pt x="34" y="0"/>
                  </a:cubicBezTo>
                  <a:cubicBezTo>
                    <a:pt x="48" y="0"/>
                    <a:pt x="54" y="4"/>
                    <a:pt x="54" y="4"/>
                  </a:cubicBezTo>
                  <a:cubicBezTo>
                    <a:pt x="54" y="8"/>
                    <a:pt x="52" y="12"/>
                    <a:pt x="49" y="15"/>
                  </a:cubicBezTo>
                  <a:cubicBezTo>
                    <a:pt x="49" y="15"/>
                    <a:pt x="44" y="13"/>
                    <a:pt x="36" y="13"/>
                  </a:cubicBezTo>
                  <a:cubicBezTo>
                    <a:pt x="22" y="13"/>
                    <a:pt x="16" y="22"/>
                    <a:pt x="16" y="41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3" name="Freeform 45"/>
            <p:cNvSpPr>
              <a:spLocks noEditPoints="1"/>
            </p:cNvSpPr>
            <p:nvPr/>
          </p:nvSpPr>
          <p:spPr bwMode="auto">
            <a:xfrm>
              <a:off x="4334" y="2169"/>
              <a:ext cx="64" cy="286"/>
            </a:xfrm>
            <a:custGeom>
              <a:avLst/>
              <a:gdLst>
                <a:gd name="T0" fmla="*/ 33 w 33"/>
                <a:gd name="T1" fmla="*/ 15 h 148"/>
                <a:gd name="T2" fmla="*/ 25 w 33"/>
                <a:gd name="T3" fmla="*/ 16 h 148"/>
                <a:gd name="T4" fmla="*/ 17 w 33"/>
                <a:gd name="T5" fmla="*/ 15 h 148"/>
                <a:gd name="T6" fmla="*/ 17 w 33"/>
                <a:gd name="T7" fmla="*/ 1 h 148"/>
                <a:gd name="T8" fmla="*/ 25 w 33"/>
                <a:gd name="T9" fmla="*/ 0 h 148"/>
                <a:gd name="T10" fmla="*/ 33 w 33"/>
                <a:gd name="T11" fmla="*/ 1 h 148"/>
                <a:gd name="T12" fmla="*/ 33 w 33"/>
                <a:gd name="T13" fmla="*/ 15 h 148"/>
                <a:gd name="T14" fmla="*/ 18 w 33"/>
                <a:gd name="T15" fmla="*/ 32 h 148"/>
                <a:gd name="T16" fmla="*/ 25 w 33"/>
                <a:gd name="T17" fmla="*/ 31 h 148"/>
                <a:gd name="T18" fmla="*/ 33 w 33"/>
                <a:gd name="T19" fmla="*/ 32 h 148"/>
                <a:gd name="T20" fmla="*/ 33 w 33"/>
                <a:gd name="T21" fmla="*/ 123 h 148"/>
                <a:gd name="T22" fmla="*/ 11 w 33"/>
                <a:gd name="T23" fmla="*/ 148 h 148"/>
                <a:gd name="T24" fmla="*/ 1 w 33"/>
                <a:gd name="T25" fmla="*/ 147 h 148"/>
                <a:gd name="T26" fmla="*/ 0 w 33"/>
                <a:gd name="T27" fmla="*/ 143 h 148"/>
                <a:gd name="T28" fmla="*/ 2 w 33"/>
                <a:gd name="T29" fmla="*/ 135 h 148"/>
                <a:gd name="T30" fmla="*/ 7 w 33"/>
                <a:gd name="T31" fmla="*/ 136 h 148"/>
                <a:gd name="T32" fmla="*/ 18 w 33"/>
                <a:gd name="T33" fmla="*/ 124 h 148"/>
                <a:gd name="T34" fmla="*/ 18 w 33"/>
                <a:gd name="T35" fmla="*/ 32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" h="148">
                  <a:moveTo>
                    <a:pt x="33" y="15"/>
                  </a:moveTo>
                  <a:cubicBezTo>
                    <a:pt x="33" y="15"/>
                    <a:pt x="30" y="16"/>
                    <a:pt x="25" y="16"/>
                  </a:cubicBezTo>
                  <a:cubicBezTo>
                    <a:pt x="20" y="16"/>
                    <a:pt x="17" y="15"/>
                    <a:pt x="17" y="15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20" y="0"/>
                    <a:pt x="25" y="0"/>
                  </a:cubicBezTo>
                  <a:cubicBezTo>
                    <a:pt x="30" y="0"/>
                    <a:pt x="33" y="1"/>
                    <a:pt x="33" y="1"/>
                  </a:cubicBezTo>
                  <a:lnTo>
                    <a:pt x="33" y="15"/>
                  </a:lnTo>
                  <a:close/>
                  <a:moveTo>
                    <a:pt x="18" y="32"/>
                  </a:moveTo>
                  <a:cubicBezTo>
                    <a:pt x="18" y="32"/>
                    <a:pt x="20" y="31"/>
                    <a:pt x="25" y="31"/>
                  </a:cubicBezTo>
                  <a:cubicBezTo>
                    <a:pt x="30" y="31"/>
                    <a:pt x="33" y="32"/>
                    <a:pt x="33" y="32"/>
                  </a:cubicBezTo>
                  <a:cubicBezTo>
                    <a:pt x="33" y="123"/>
                    <a:pt x="33" y="123"/>
                    <a:pt x="33" y="123"/>
                  </a:cubicBezTo>
                  <a:cubicBezTo>
                    <a:pt x="33" y="139"/>
                    <a:pt x="25" y="148"/>
                    <a:pt x="11" y="148"/>
                  </a:cubicBezTo>
                  <a:cubicBezTo>
                    <a:pt x="5" y="148"/>
                    <a:pt x="1" y="147"/>
                    <a:pt x="1" y="147"/>
                  </a:cubicBezTo>
                  <a:cubicBezTo>
                    <a:pt x="1" y="147"/>
                    <a:pt x="0" y="145"/>
                    <a:pt x="0" y="143"/>
                  </a:cubicBezTo>
                  <a:cubicBezTo>
                    <a:pt x="0" y="138"/>
                    <a:pt x="2" y="135"/>
                    <a:pt x="2" y="135"/>
                  </a:cubicBezTo>
                  <a:cubicBezTo>
                    <a:pt x="2" y="135"/>
                    <a:pt x="4" y="136"/>
                    <a:pt x="7" y="136"/>
                  </a:cubicBezTo>
                  <a:cubicBezTo>
                    <a:pt x="14" y="136"/>
                    <a:pt x="18" y="132"/>
                    <a:pt x="18" y="124"/>
                  </a:cubicBezTo>
                  <a:lnTo>
                    <a:pt x="18" y="3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4" name="Freeform 46"/>
            <p:cNvSpPr>
              <a:spLocks noEditPoints="1"/>
            </p:cNvSpPr>
            <p:nvPr/>
          </p:nvSpPr>
          <p:spPr bwMode="auto">
            <a:xfrm>
              <a:off x="4440" y="2169"/>
              <a:ext cx="31" cy="213"/>
            </a:xfrm>
            <a:custGeom>
              <a:avLst/>
              <a:gdLst>
                <a:gd name="T0" fmla="*/ 15 w 16"/>
                <a:gd name="T1" fmla="*/ 109 h 110"/>
                <a:gd name="T2" fmla="*/ 8 w 16"/>
                <a:gd name="T3" fmla="*/ 110 h 110"/>
                <a:gd name="T4" fmla="*/ 0 w 16"/>
                <a:gd name="T5" fmla="*/ 109 h 110"/>
                <a:gd name="T6" fmla="*/ 0 w 16"/>
                <a:gd name="T7" fmla="*/ 32 h 110"/>
                <a:gd name="T8" fmla="*/ 8 w 16"/>
                <a:gd name="T9" fmla="*/ 31 h 110"/>
                <a:gd name="T10" fmla="*/ 15 w 16"/>
                <a:gd name="T11" fmla="*/ 32 h 110"/>
                <a:gd name="T12" fmla="*/ 15 w 16"/>
                <a:gd name="T13" fmla="*/ 109 h 110"/>
                <a:gd name="T14" fmla="*/ 16 w 16"/>
                <a:gd name="T15" fmla="*/ 16 h 110"/>
                <a:gd name="T16" fmla="*/ 8 w 16"/>
                <a:gd name="T17" fmla="*/ 17 h 110"/>
                <a:gd name="T18" fmla="*/ 0 w 16"/>
                <a:gd name="T19" fmla="*/ 16 h 110"/>
                <a:gd name="T20" fmla="*/ 0 w 16"/>
                <a:gd name="T21" fmla="*/ 1 h 110"/>
                <a:gd name="T22" fmla="*/ 8 w 16"/>
                <a:gd name="T23" fmla="*/ 0 h 110"/>
                <a:gd name="T24" fmla="*/ 16 w 16"/>
                <a:gd name="T25" fmla="*/ 1 h 110"/>
                <a:gd name="T26" fmla="*/ 16 w 16"/>
                <a:gd name="T27" fmla="*/ 1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10">
                  <a:moveTo>
                    <a:pt x="15" y="109"/>
                  </a:moveTo>
                  <a:cubicBezTo>
                    <a:pt x="15" y="109"/>
                    <a:pt x="13" y="110"/>
                    <a:pt x="8" y="110"/>
                  </a:cubicBezTo>
                  <a:cubicBezTo>
                    <a:pt x="3" y="110"/>
                    <a:pt x="0" y="109"/>
                    <a:pt x="0" y="10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3" y="31"/>
                    <a:pt x="8" y="31"/>
                  </a:cubicBezTo>
                  <a:cubicBezTo>
                    <a:pt x="13" y="31"/>
                    <a:pt x="15" y="32"/>
                    <a:pt x="15" y="32"/>
                  </a:cubicBezTo>
                  <a:lnTo>
                    <a:pt x="15" y="109"/>
                  </a:lnTo>
                  <a:close/>
                  <a:moveTo>
                    <a:pt x="16" y="16"/>
                  </a:moveTo>
                  <a:cubicBezTo>
                    <a:pt x="16" y="16"/>
                    <a:pt x="13" y="17"/>
                    <a:pt x="8" y="17"/>
                  </a:cubicBezTo>
                  <a:cubicBezTo>
                    <a:pt x="2" y="17"/>
                    <a:pt x="0" y="16"/>
                    <a:pt x="0" y="1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8" y="0"/>
                  </a:cubicBezTo>
                  <a:cubicBezTo>
                    <a:pt x="13" y="0"/>
                    <a:pt x="16" y="1"/>
                    <a:pt x="16" y="1"/>
                  </a:cubicBezTo>
                  <a:lnTo>
                    <a:pt x="16" y="1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5" name="Freeform 47"/>
            <p:cNvSpPr>
              <a:spLocks noEditPoints="1"/>
            </p:cNvSpPr>
            <p:nvPr/>
          </p:nvSpPr>
          <p:spPr bwMode="auto">
            <a:xfrm>
              <a:off x="4576" y="2169"/>
              <a:ext cx="164" cy="217"/>
            </a:xfrm>
            <a:custGeom>
              <a:avLst/>
              <a:gdLst>
                <a:gd name="T0" fmla="*/ 42 w 85"/>
                <a:gd name="T1" fmla="*/ 13 h 112"/>
                <a:gd name="T2" fmla="*/ 16 w 85"/>
                <a:gd name="T3" fmla="*/ 56 h 112"/>
                <a:gd name="T4" fmla="*/ 42 w 85"/>
                <a:gd name="T5" fmla="*/ 99 h 112"/>
                <a:gd name="T6" fmla="*/ 68 w 85"/>
                <a:gd name="T7" fmla="*/ 56 h 112"/>
                <a:gd name="T8" fmla="*/ 42 w 85"/>
                <a:gd name="T9" fmla="*/ 13 h 112"/>
                <a:gd name="T10" fmla="*/ 42 w 85"/>
                <a:gd name="T11" fmla="*/ 0 h 112"/>
                <a:gd name="T12" fmla="*/ 85 w 85"/>
                <a:gd name="T13" fmla="*/ 56 h 112"/>
                <a:gd name="T14" fmla="*/ 42 w 85"/>
                <a:gd name="T15" fmla="*/ 112 h 112"/>
                <a:gd name="T16" fmla="*/ 0 w 85"/>
                <a:gd name="T17" fmla="*/ 56 h 112"/>
                <a:gd name="T18" fmla="*/ 42 w 85"/>
                <a:gd name="T1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" h="112">
                  <a:moveTo>
                    <a:pt x="42" y="13"/>
                  </a:moveTo>
                  <a:cubicBezTo>
                    <a:pt x="26" y="13"/>
                    <a:pt x="16" y="22"/>
                    <a:pt x="16" y="56"/>
                  </a:cubicBezTo>
                  <a:cubicBezTo>
                    <a:pt x="16" y="89"/>
                    <a:pt x="26" y="99"/>
                    <a:pt x="42" y="99"/>
                  </a:cubicBezTo>
                  <a:cubicBezTo>
                    <a:pt x="58" y="99"/>
                    <a:pt x="68" y="89"/>
                    <a:pt x="68" y="56"/>
                  </a:cubicBezTo>
                  <a:cubicBezTo>
                    <a:pt x="68" y="22"/>
                    <a:pt x="58" y="13"/>
                    <a:pt x="42" y="13"/>
                  </a:cubicBezTo>
                  <a:moveTo>
                    <a:pt x="42" y="0"/>
                  </a:moveTo>
                  <a:cubicBezTo>
                    <a:pt x="68" y="0"/>
                    <a:pt x="85" y="17"/>
                    <a:pt x="85" y="56"/>
                  </a:cubicBezTo>
                  <a:cubicBezTo>
                    <a:pt x="85" y="95"/>
                    <a:pt x="68" y="112"/>
                    <a:pt x="42" y="112"/>
                  </a:cubicBezTo>
                  <a:cubicBezTo>
                    <a:pt x="16" y="112"/>
                    <a:pt x="0" y="95"/>
                    <a:pt x="0" y="56"/>
                  </a:cubicBezTo>
                  <a:cubicBezTo>
                    <a:pt x="0" y="17"/>
                    <a:pt x="16" y="0"/>
                    <a:pt x="42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6" name="Freeform 48"/>
            <p:cNvSpPr>
              <a:spLocks/>
            </p:cNvSpPr>
            <p:nvPr/>
          </p:nvSpPr>
          <p:spPr bwMode="auto">
            <a:xfrm>
              <a:off x="4771" y="2225"/>
              <a:ext cx="102" cy="161"/>
            </a:xfrm>
            <a:custGeom>
              <a:avLst/>
              <a:gdLst>
                <a:gd name="T0" fmla="*/ 28 w 53"/>
                <a:gd name="T1" fmla="*/ 0 h 83"/>
                <a:gd name="T2" fmla="*/ 50 w 53"/>
                <a:gd name="T3" fmla="*/ 4 h 83"/>
                <a:gd name="T4" fmla="*/ 46 w 53"/>
                <a:gd name="T5" fmla="*/ 15 h 83"/>
                <a:gd name="T6" fmla="*/ 30 w 53"/>
                <a:gd name="T7" fmla="*/ 13 h 83"/>
                <a:gd name="T8" fmla="*/ 14 w 53"/>
                <a:gd name="T9" fmla="*/ 24 h 83"/>
                <a:gd name="T10" fmla="*/ 33 w 53"/>
                <a:gd name="T11" fmla="*/ 36 h 83"/>
                <a:gd name="T12" fmla="*/ 53 w 53"/>
                <a:gd name="T13" fmla="*/ 59 h 83"/>
                <a:gd name="T14" fmla="*/ 25 w 53"/>
                <a:gd name="T15" fmla="*/ 83 h 83"/>
                <a:gd name="T16" fmla="*/ 0 w 53"/>
                <a:gd name="T17" fmla="*/ 77 h 83"/>
                <a:gd name="T18" fmla="*/ 4 w 53"/>
                <a:gd name="T19" fmla="*/ 66 h 83"/>
                <a:gd name="T20" fmla="*/ 24 w 53"/>
                <a:gd name="T21" fmla="*/ 70 h 83"/>
                <a:gd name="T22" fmla="*/ 39 w 53"/>
                <a:gd name="T23" fmla="*/ 59 h 83"/>
                <a:gd name="T24" fmla="*/ 21 w 53"/>
                <a:gd name="T25" fmla="*/ 46 h 83"/>
                <a:gd name="T26" fmla="*/ 0 w 53"/>
                <a:gd name="T27" fmla="*/ 24 h 83"/>
                <a:gd name="T28" fmla="*/ 28 w 53"/>
                <a:gd name="T2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" h="83">
                  <a:moveTo>
                    <a:pt x="28" y="0"/>
                  </a:moveTo>
                  <a:cubicBezTo>
                    <a:pt x="43" y="0"/>
                    <a:pt x="50" y="4"/>
                    <a:pt x="50" y="4"/>
                  </a:cubicBezTo>
                  <a:cubicBezTo>
                    <a:pt x="50" y="8"/>
                    <a:pt x="48" y="13"/>
                    <a:pt x="46" y="15"/>
                  </a:cubicBezTo>
                  <a:cubicBezTo>
                    <a:pt x="46" y="15"/>
                    <a:pt x="38" y="13"/>
                    <a:pt x="30" y="13"/>
                  </a:cubicBezTo>
                  <a:cubicBezTo>
                    <a:pt x="20" y="13"/>
                    <a:pt x="14" y="16"/>
                    <a:pt x="14" y="24"/>
                  </a:cubicBezTo>
                  <a:cubicBezTo>
                    <a:pt x="14" y="31"/>
                    <a:pt x="24" y="33"/>
                    <a:pt x="33" y="36"/>
                  </a:cubicBezTo>
                  <a:cubicBezTo>
                    <a:pt x="43" y="39"/>
                    <a:pt x="53" y="44"/>
                    <a:pt x="53" y="59"/>
                  </a:cubicBezTo>
                  <a:cubicBezTo>
                    <a:pt x="53" y="74"/>
                    <a:pt x="44" y="83"/>
                    <a:pt x="25" y="83"/>
                  </a:cubicBezTo>
                  <a:cubicBezTo>
                    <a:pt x="9" y="83"/>
                    <a:pt x="0" y="77"/>
                    <a:pt x="0" y="77"/>
                  </a:cubicBezTo>
                  <a:cubicBezTo>
                    <a:pt x="0" y="73"/>
                    <a:pt x="1" y="69"/>
                    <a:pt x="4" y="66"/>
                  </a:cubicBezTo>
                  <a:cubicBezTo>
                    <a:pt x="4" y="66"/>
                    <a:pt x="14" y="70"/>
                    <a:pt x="24" y="70"/>
                  </a:cubicBezTo>
                  <a:cubicBezTo>
                    <a:pt x="33" y="70"/>
                    <a:pt x="39" y="66"/>
                    <a:pt x="39" y="59"/>
                  </a:cubicBezTo>
                  <a:cubicBezTo>
                    <a:pt x="39" y="51"/>
                    <a:pt x="30" y="49"/>
                    <a:pt x="21" y="46"/>
                  </a:cubicBezTo>
                  <a:cubicBezTo>
                    <a:pt x="11" y="43"/>
                    <a:pt x="0" y="39"/>
                    <a:pt x="0" y="24"/>
                  </a:cubicBezTo>
                  <a:cubicBezTo>
                    <a:pt x="0" y="10"/>
                    <a:pt x="9" y="0"/>
                    <a:pt x="28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7" name="Freeform 49"/>
            <p:cNvSpPr>
              <a:spLocks noEditPoints="1"/>
            </p:cNvSpPr>
            <p:nvPr/>
          </p:nvSpPr>
          <p:spPr bwMode="auto">
            <a:xfrm>
              <a:off x="4900" y="2153"/>
              <a:ext cx="129" cy="233"/>
            </a:xfrm>
            <a:custGeom>
              <a:avLst/>
              <a:gdLst>
                <a:gd name="T0" fmla="*/ 35 w 67"/>
                <a:gd name="T1" fmla="*/ 1 h 120"/>
                <a:gd name="T2" fmla="*/ 48 w 67"/>
                <a:gd name="T3" fmla="*/ 7 h 120"/>
                <a:gd name="T4" fmla="*/ 29 w 67"/>
                <a:gd name="T5" fmla="*/ 27 h 120"/>
                <a:gd name="T6" fmla="*/ 20 w 67"/>
                <a:gd name="T7" fmla="*/ 22 h 120"/>
                <a:gd name="T8" fmla="*/ 35 w 67"/>
                <a:gd name="T9" fmla="*/ 1 h 120"/>
                <a:gd name="T10" fmla="*/ 34 w 67"/>
                <a:gd name="T11" fmla="*/ 49 h 120"/>
                <a:gd name="T12" fmla="*/ 16 w 67"/>
                <a:gd name="T13" fmla="*/ 78 h 120"/>
                <a:gd name="T14" fmla="*/ 34 w 67"/>
                <a:gd name="T15" fmla="*/ 108 h 120"/>
                <a:gd name="T16" fmla="*/ 52 w 67"/>
                <a:gd name="T17" fmla="*/ 78 h 120"/>
                <a:gd name="T18" fmla="*/ 34 w 67"/>
                <a:gd name="T19" fmla="*/ 49 h 120"/>
                <a:gd name="T20" fmla="*/ 34 w 67"/>
                <a:gd name="T21" fmla="*/ 37 h 120"/>
                <a:gd name="T22" fmla="*/ 67 w 67"/>
                <a:gd name="T23" fmla="*/ 78 h 120"/>
                <a:gd name="T24" fmla="*/ 34 w 67"/>
                <a:gd name="T25" fmla="*/ 120 h 120"/>
                <a:gd name="T26" fmla="*/ 0 w 67"/>
                <a:gd name="T27" fmla="*/ 78 h 120"/>
                <a:gd name="T28" fmla="*/ 34 w 67"/>
                <a:gd name="T29" fmla="*/ 37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7" h="120">
                  <a:moveTo>
                    <a:pt x="35" y="1"/>
                  </a:moveTo>
                  <a:cubicBezTo>
                    <a:pt x="39" y="0"/>
                    <a:pt x="46" y="3"/>
                    <a:pt x="48" y="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5" y="26"/>
                    <a:pt x="22" y="25"/>
                    <a:pt x="20" y="22"/>
                  </a:cubicBezTo>
                  <a:lnTo>
                    <a:pt x="35" y="1"/>
                  </a:lnTo>
                  <a:close/>
                  <a:moveTo>
                    <a:pt x="34" y="49"/>
                  </a:moveTo>
                  <a:cubicBezTo>
                    <a:pt x="23" y="49"/>
                    <a:pt x="16" y="55"/>
                    <a:pt x="16" y="78"/>
                  </a:cubicBezTo>
                  <a:cubicBezTo>
                    <a:pt x="16" y="102"/>
                    <a:pt x="23" y="108"/>
                    <a:pt x="34" y="108"/>
                  </a:cubicBezTo>
                  <a:cubicBezTo>
                    <a:pt x="45" y="108"/>
                    <a:pt x="52" y="102"/>
                    <a:pt x="52" y="78"/>
                  </a:cubicBezTo>
                  <a:cubicBezTo>
                    <a:pt x="52" y="55"/>
                    <a:pt x="45" y="49"/>
                    <a:pt x="34" y="49"/>
                  </a:cubicBezTo>
                  <a:moveTo>
                    <a:pt x="34" y="37"/>
                  </a:moveTo>
                  <a:cubicBezTo>
                    <a:pt x="55" y="37"/>
                    <a:pt x="67" y="49"/>
                    <a:pt x="67" y="78"/>
                  </a:cubicBezTo>
                  <a:cubicBezTo>
                    <a:pt x="67" y="108"/>
                    <a:pt x="54" y="120"/>
                    <a:pt x="34" y="120"/>
                  </a:cubicBezTo>
                  <a:cubicBezTo>
                    <a:pt x="13" y="120"/>
                    <a:pt x="0" y="108"/>
                    <a:pt x="0" y="78"/>
                  </a:cubicBezTo>
                  <a:cubicBezTo>
                    <a:pt x="0" y="49"/>
                    <a:pt x="13" y="37"/>
                    <a:pt x="34" y="37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8" name="Freeform 50"/>
            <p:cNvSpPr>
              <a:spLocks noEditPoints="1"/>
            </p:cNvSpPr>
            <p:nvPr/>
          </p:nvSpPr>
          <p:spPr bwMode="auto">
            <a:xfrm>
              <a:off x="5066" y="2163"/>
              <a:ext cx="125" cy="223"/>
            </a:xfrm>
            <a:custGeom>
              <a:avLst/>
              <a:gdLst>
                <a:gd name="T0" fmla="*/ 31 w 65"/>
                <a:gd name="T1" fmla="*/ 45 h 115"/>
                <a:gd name="T2" fmla="*/ 15 w 65"/>
                <a:gd name="T3" fmla="*/ 64 h 115"/>
                <a:gd name="T4" fmla="*/ 15 w 65"/>
                <a:gd name="T5" fmla="*/ 83 h 115"/>
                <a:gd name="T6" fmla="*/ 31 w 65"/>
                <a:gd name="T7" fmla="*/ 102 h 115"/>
                <a:gd name="T8" fmla="*/ 49 w 65"/>
                <a:gd name="T9" fmla="*/ 73 h 115"/>
                <a:gd name="T10" fmla="*/ 31 w 65"/>
                <a:gd name="T11" fmla="*/ 45 h 115"/>
                <a:gd name="T12" fmla="*/ 15 w 65"/>
                <a:gd name="T13" fmla="*/ 42 h 115"/>
                <a:gd name="T14" fmla="*/ 37 w 65"/>
                <a:gd name="T15" fmla="*/ 32 h 115"/>
                <a:gd name="T16" fmla="*/ 65 w 65"/>
                <a:gd name="T17" fmla="*/ 73 h 115"/>
                <a:gd name="T18" fmla="*/ 37 w 65"/>
                <a:gd name="T19" fmla="*/ 115 h 115"/>
                <a:gd name="T20" fmla="*/ 15 w 65"/>
                <a:gd name="T21" fmla="*/ 105 h 115"/>
                <a:gd name="T22" fmla="*/ 15 w 65"/>
                <a:gd name="T23" fmla="*/ 112 h 115"/>
                <a:gd name="T24" fmla="*/ 7 w 65"/>
                <a:gd name="T25" fmla="*/ 113 h 115"/>
                <a:gd name="T26" fmla="*/ 0 w 65"/>
                <a:gd name="T27" fmla="*/ 112 h 115"/>
                <a:gd name="T28" fmla="*/ 0 w 65"/>
                <a:gd name="T29" fmla="*/ 1 h 115"/>
                <a:gd name="T30" fmla="*/ 7 w 65"/>
                <a:gd name="T31" fmla="*/ 0 h 115"/>
                <a:gd name="T32" fmla="*/ 15 w 65"/>
                <a:gd name="T33" fmla="*/ 1 h 115"/>
                <a:gd name="T34" fmla="*/ 15 w 65"/>
                <a:gd name="T35" fmla="*/ 4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115">
                  <a:moveTo>
                    <a:pt x="31" y="45"/>
                  </a:moveTo>
                  <a:cubicBezTo>
                    <a:pt x="21" y="45"/>
                    <a:pt x="15" y="53"/>
                    <a:pt x="15" y="64"/>
                  </a:cubicBezTo>
                  <a:cubicBezTo>
                    <a:pt x="15" y="83"/>
                    <a:pt x="15" y="83"/>
                    <a:pt x="15" y="83"/>
                  </a:cubicBezTo>
                  <a:cubicBezTo>
                    <a:pt x="15" y="93"/>
                    <a:pt x="21" y="102"/>
                    <a:pt x="31" y="102"/>
                  </a:cubicBezTo>
                  <a:cubicBezTo>
                    <a:pt x="43" y="102"/>
                    <a:pt x="49" y="96"/>
                    <a:pt x="49" y="73"/>
                  </a:cubicBezTo>
                  <a:cubicBezTo>
                    <a:pt x="49" y="51"/>
                    <a:pt x="43" y="45"/>
                    <a:pt x="31" y="45"/>
                  </a:cubicBezTo>
                  <a:moveTo>
                    <a:pt x="15" y="42"/>
                  </a:moveTo>
                  <a:cubicBezTo>
                    <a:pt x="19" y="36"/>
                    <a:pt x="26" y="32"/>
                    <a:pt x="37" y="32"/>
                  </a:cubicBezTo>
                  <a:cubicBezTo>
                    <a:pt x="54" y="32"/>
                    <a:pt x="65" y="43"/>
                    <a:pt x="65" y="73"/>
                  </a:cubicBezTo>
                  <a:cubicBezTo>
                    <a:pt x="65" y="104"/>
                    <a:pt x="54" y="115"/>
                    <a:pt x="37" y="115"/>
                  </a:cubicBezTo>
                  <a:cubicBezTo>
                    <a:pt x="26" y="115"/>
                    <a:pt x="19" y="111"/>
                    <a:pt x="15" y="105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5" y="112"/>
                    <a:pt x="12" y="113"/>
                    <a:pt x="7" y="113"/>
                  </a:cubicBezTo>
                  <a:cubicBezTo>
                    <a:pt x="2" y="113"/>
                    <a:pt x="0" y="112"/>
                    <a:pt x="0" y="1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7" y="0"/>
                  </a:cubicBezTo>
                  <a:cubicBezTo>
                    <a:pt x="12" y="0"/>
                    <a:pt x="15" y="1"/>
                    <a:pt x="15" y="1"/>
                  </a:cubicBezTo>
                  <a:lnTo>
                    <a:pt x="15" y="4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9" name="Freeform 51"/>
            <p:cNvSpPr>
              <a:spLocks/>
            </p:cNvSpPr>
            <p:nvPr/>
          </p:nvSpPr>
          <p:spPr bwMode="auto">
            <a:xfrm>
              <a:off x="2958" y="2523"/>
              <a:ext cx="152" cy="209"/>
            </a:xfrm>
            <a:custGeom>
              <a:avLst/>
              <a:gdLst>
                <a:gd name="T0" fmla="*/ 23 w 79"/>
                <a:gd name="T1" fmla="*/ 39 h 108"/>
                <a:gd name="T2" fmla="*/ 14 w 79"/>
                <a:gd name="T3" fmla="*/ 19 h 108"/>
                <a:gd name="T4" fmla="*/ 13 w 79"/>
                <a:gd name="T5" fmla="*/ 19 h 108"/>
                <a:gd name="T6" fmla="*/ 15 w 79"/>
                <a:gd name="T7" fmla="*/ 44 h 108"/>
                <a:gd name="T8" fmla="*/ 15 w 79"/>
                <a:gd name="T9" fmla="*/ 107 h 108"/>
                <a:gd name="T10" fmla="*/ 7 w 79"/>
                <a:gd name="T11" fmla="*/ 108 h 108"/>
                <a:gd name="T12" fmla="*/ 0 w 79"/>
                <a:gd name="T13" fmla="*/ 107 h 108"/>
                <a:gd name="T14" fmla="*/ 0 w 79"/>
                <a:gd name="T15" fmla="*/ 1 h 108"/>
                <a:gd name="T16" fmla="*/ 10 w 79"/>
                <a:gd name="T17" fmla="*/ 0 h 108"/>
                <a:gd name="T18" fmla="*/ 19 w 79"/>
                <a:gd name="T19" fmla="*/ 1 h 108"/>
                <a:gd name="T20" fmla="*/ 56 w 79"/>
                <a:gd name="T21" fmla="*/ 69 h 108"/>
                <a:gd name="T22" fmla="*/ 66 w 79"/>
                <a:gd name="T23" fmla="*/ 89 h 108"/>
                <a:gd name="T24" fmla="*/ 66 w 79"/>
                <a:gd name="T25" fmla="*/ 89 h 108"/>
                <a:gd name="T26" fmla="*/ 65 w 79"/>
                <a:gd name="T27" fmla="*/ 64 h 108"/>
                <a:gd name="T28" fmla="*/ 65 w 79"/>
                <a:gd name="T29" fmla="*/ 1 h 108"/>
                <a:gd name="T30" fmla="*/ 72 w 79"/>
                <a:gd name="T31" fmla="*/ 0 h 108"/>
                <a:gd name="T32" fmla="*/ 79 w 79"/>
                <a:gd name="T33" fmla="*/ 1 h 108"/>
                <a:gd name="T34" fmla="*/ 79 w 79"/>
                <a:gd name="T35" fmla="*/ 107 h 108"/>
                <a:gd name="T36" fmla="*/ 70 w 79"/>
                <a:gd name="T37" fmla="*/ 108 h 108"/>
                <a:gd name="T38" fmla="*/ 61 w 79"/>
                <a:gd name="T39" fmla="*/ 107 h 108"/>
                <a:gd name="T40" fmla="*/ 23 w 79"/>
                <a:gd name="T41" fmla="*/ 39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9" h="108">
                  <a:moveTo>
                    <a:pt x="23" y="39"/>
                  </a:moveTo>
                  <a:cubicBezTo>
                    <a:pt x="17" y="29"/>
                    <a:pt x="14" y="19"/>
                    <a:pt x="14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5" y="29"/>
                    <a:pt x="15" y="44"/>
                  </a:cubicBezTo>
                  <a:cubicBezTo>
                    <a:pt x="15" y="107"/>
                    <a:pt x="15" y="107"/>
                    <a:pt x="15" y="107"/>
                  </a:cubicBezTo>
                  <a:cubicBezTo>
                    <a:pt x="15" y="107"/>
                    <a:pt x="12" y="108"/>
                    <a:pt x="7" y="108"/>
                  </a:cubicBezTo>
                  <a:cubicBezTo>
                    <a:pt x="2" y="108"/>
                    <a:pt x="0" y="107"/>
                    <a:pt x="0" y="10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10" y="0"/>
                  </a:cubicBezTo>
                  <a:cubicBezTo>
                    <a:pt x="16" y="0"/>
                    <a:pt x="19" y="1"/>
                    <a:pt x="19" y="1"/>
                  </a:cubicBezTo>
                  <a:cubicBezTo>
                    <a:pt x="56" y="69"/>
                    <a:pt x="56" y="69"/>
                    <a:pt x="56" y="69"/>
                  </a:cubicBezTo>
                  <a:cubicBezTo>
                    <a:pt x="62" y="79"/>
                    <a:pt x="66" y="89"/>
                    <a:pt x="66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89"/>
                    <a:pt x="65" y="78"/>
                    <a:pt x="65" y="64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5" y="1"/>
                    <a:pt x="67" y="0"/>
                    <a:pt x="72" y="0"/>
                  </a:cubicBezTo>
                  <a:cubicBezTo>
                    <a:pt x="77" y="0"/>
                    <a:pt x="79" y="1"/>
                    <a:pt x="79" y="1"/>
                  </a:cubicBezTo>
                  <a:cubicBezTo>
                    <a:pt x="79" y="107"/>
                    <a:pt x="79" y="107"/>
                    <a:pt x="79" y="107"/>
                  </a:cubicBezTo>
                  <a:cubicBezTo>
                    <a:pt x="79" y="107"/>
                    <a:pt x="76" y="108"/>
                    <a:pt x="70" y="108"/>
                  </a:cubicBezTo>
                  <a:cubicBezTo>
                    <a:pt x="64" y="108"/>
                    <a:pt x="61" y="107"/>
                    <a:pt x="61" y="107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0" name="Freeform 52"/>
            <p:cNvSpPr>
              <a:spLocks noEditPoints="1"/>
            </p:cNvSpPr>
            <p:nvPr/>
          </p:nvSpPr>
          <p:spPr bwMode="auto">
            <a:xfrm>
              <a:off x="3159" y="2519"/>
              <a:ext cx="29" cy="213"/>
            </a:xfrm>
            <a:custGeom>
              <a:avLst/>
              <a:gdLst>
                <a:gd name="T0" fmla="*/ 15 w 15"/>
                <a:gd name="T1" fmla="*/ 109 h 110"/>
                <a:gd name="T2" fmla="*/ 7 w 15"/>
                <a:gd name="T3" fmla="*/ 110 h 110"/>
                <a:gd name="T4" fmla="*/ 0 w 15"/>
                <a:gd name="T5" fmla="*/ 109 h 110"/>
                <a:gd name="T6" fmla="*/ 0 w 15"/>
                <a:gd name="T7" fmla="*/ 32 h 110"/>
                <a:gd name="T8" fmla="*/ 7 w 15"/>
                <a:gd name="T9" fmla="*/ 31 h 110"/>
                <a:gd name="T10" fmla="*/ 15 w 15"/>
                <a:gd name="T11" fmla="*/ 32 h 110"/>
                <a:gd name="T12" fmla="*/ 15 w 15"/>
                <a:gd name="T13" fmla="*/ 109 h 110"/>
                <a:gd name="T14" fmla="*/ 15 w 15"/>
                <a:gd name="T15" fmla="*/ 16 h 110"/>
                <a:gd name="T16" fmla="*/ 7 w 15"/>
                <a:gd name="T17" fmla="*/ 17 h 110"/>
                <a:gd name="T18" fmla="*/ 0 w 15"/>
                <a:gd name="T19" fmla="*/ 16 h 110"/>
                <a:gd name="T20" fmla="*/ 0 w 15"/>
                <a:gd name="T21" fmla="*/ 1 h 110"/>
                <a:gd name="T22" fmla="*/ 7 w 15"/>
                <a:gd name="T23" fmla="*/ 0 h 110"/>
                <a:gd name="T24" fmla="*/ 15 w 15"/>
                <a:gd name="T25" fmla="*/ 1 h 110"/>
                <a:gd name="T26" fmla="*/ 15 w 15"/>
                <a:gd name="T27" fmla="*/ 1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10">
                  <a:moveTo>
                    <a:pt x="15" y="109"/>
                  </a:moveTo>
                  <a:cubicBezTo>
                    <a:pt x="15" y="109"/>
                    <a:pt x="12" y="110"/>
                    <a:pt x="7" y="110"/>
                  </a:cubicBezTo>
                  <a:cubicBezTo>
                    <a:pt x="2" y="110"/>
                    <a:pt x="0" y="109"/>
                    <a:pt x="0" y="10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2" y="31"/>
                    <a:pt x="7" y="31"/>
                  </a:cubicBezTo>
                  <a:cubicBezTo>
                    <a:pt x="12" y="31"/>
                    <a:pt x="15" y="32"/>
                    <a:pt x="15" y="32"/>
                  </a:cubicBezTo>
                  <a:lnTo>
                    <a:pt x="15" y="109"/>
                  </a:lnTo>
                  <a:close/>
                  <a:moveTo>
                    <a:pt x="15" y="16"/>
                  </a:moveTo>
                  <a:cubicBezTo>
                    <a:pt x="15" y="16"/>
                    <a:pt x="13" y="17"/>
                    <a:pt x="7" y="17"/>
                  </a:cubicBezTo>
                  <a:cubicBezTo>
                    <a:pt x="2" y="17"/>
                    <a:pt x="0" y="16"/>
                    <a:pt x="0" y="1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7" y="0"/>
                  </a:cubicBezTo>
                  <a:cubicBezTo>
                    <a:pt x="13" y="0"/>
                    <a:pt x="15" y="1"/>
                    <a:pt x="15" y="1"/>
                  </a:cubicBezTo>
                  <a:lnTo>
                    <a:pt x="15" y="1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1" name="Freeform 53"/>
            <p:cNvSpPr>
              <a:spLocks noEditPoints="1"/>
            </p:cNvSpPr>
            <p:nvPr/>
          </p:nvSpPr>
          <p:spPr bwMode="auto">
            <a:xfrm>
              <a:off x="3224" y="2576"/>
              <a:ext cx="122" cy="160"/>
            </a:xfrm>
            <a:custGeom>
              <a:avLst/>
              <a:gdLst>
                <a:gd name="T0" fmla="*/ 33 w 63"/>
                <a:gd name="T1" fmla="*/ 12 h 83"/>
                <a:gd name="T2" fmla="*/ 15 w 63"/>
                <a:gd name="T3" fmla="*/ 36 h 83"/>
                <a:gd name="T4" fmla="*/ 48 w 63"/>
                <a:gd name="T5" fmla="*/ 36 h 83"/>
                <a:gd name="T6" fmla="*/ 48 w 63"/>
                <a:gd name="T7" fmla="*/ 29 h 83"/>
                <a:gd name="T8" fmla="*/ 33 w 63"/>
                <a:gd name="T9" fmla="*/ 12 h 83"/>
                <a:gd name="T10" fmla="*/ 15 w 63"/>
                <a:gd name="T11" fmla="*/ 46 h 83"/>
                <a:gd name="T12" fmla="*/ 36 w 63"/>
                <a:gd name="T13" fmla="*/ 70 h 83"/>
                <a:gd name="T14" fmla="*/ 54 w 63"/>
                <a:gd name="T15" fmla="*/ 66 h 83"/>
                <a:gd name="T16" fmla="*/ 59 w 63"/>
                <a:gd name="T17" fmla="*/ 76 h 83"/>
                <a:gd name="T18" fmla="*/ 34 w 63"/>
                <a:gd name="T19" fmla="*/ 83 h 83"/>
                <a:gd name="T20" fmla="*/ 0 w 63"/>
                <a:gd name="T21" fmla="*/ 41 h 83"/>
                <a:gd name="T22" fmla="*/ 33 w 63"/>
                <a:gd name="T23" fmla="*/ 0 h 83"/>
                <a:gd name="T24" fmla="*/ 63 w 63"/>
                <a:gd name="T25" fmla="*/ 31 h 83"/>
                <a:gd name="T26" fmla="*/ 62 w 63"/>
                <a:gd name="T27" fmla="*/ 46 h 83"/>
                <a:gd name="T28" fmla="*/ 15 w 63"/>
                <a:gd name="T29" fmla="*/ 4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83">
                  <a:moveTo>
                    <a:pt x="33" y="12"/>
                  </a:moveTo>
                  <a:cubicBezTo>
                    <a:pt x="23" y="12"/>
                    <a:pt x="17" y="19"/>
                    <a:pt x="15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4"/>
                    <a:pt x="48" y="32"/>
                    <a:pt x="48" y="29"/>
                  </a:cubicBezTo>
                  <a:cubicBezTo>
                    <a:pt x="48" y="20"/>
                    <a:pt x="44" y="12"/>
                    <a:pt x="33" y="12"/>
                  </a:cubicBezTo>
                  <a:moveTo>
                    <a:pt x="15" y="46"/>
                  </a:moveTo>
                  <a:cubicBezTo>
                    <a:pt x="17" y="64"/>
                    <a:pt x="24" y="70"/>
                    <a:pt x="36" y="70"/>
                  </a:cubicBezTo>
                  <a:cubicBezTo>
                    <a:pt x="47" y="70"/>
                    <a:pt x="54" y="66"/>
                    <a:pt x="54" y="66"/>
                  </a:cubicBezTo>
                  <a:cubicBezTo>
                    <a:pt x="57" y="68"/>
                    <a:pt x="59" y="72"/>
                    <a:pt x="59" y="76"/>
                  </a:cubicBezTo>
                  <a:cubicBezTo>
                    <a:pt x="59" y="76"/>
                    <a:pt x="50" y="83"/>
                    <a:pt x="34" y="83"/>
                  </a:cubicBezTo>
                  <a:cubicBezTo>
                    <a:pt x="11" y="83"/>
                    <a:pt x="0" y="68"/>
                    <a:pt x="0" y="41"/>
                  </a:cubicBezTo>
                  <a:cubicBezTo>
                    <a:pt x="0" y="13"/>
                    <a:pt x="13" y="0"/>
                    <a:pt x="33" y="0"/>
                  </a:cubicBezTo>
                  <a:cubicBezTo>
                    <a:pt x="52" y="0"/>
                    <a:pt x="63" y="11"/>
                    <a:pt x="63" y="31"/>
                  </a:cubicBezTo>
                  <a:cubicBezTo>
                    <a:pt x="63" y="40"/>
                    <a:pt x="62" y="46"/>
                    <a:pt x="62" y="46"/>
                  </a:cubicBezTo>
                  <a:lnTo>
                    <a:pt x="15" y="4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" name="Freeform 54"/>
            <p:cNvSpPr>
              <a:spLocks noEditPoints="1"/>
            </p:cNvSpPr>
            <p:nvPr/>
          </p:nvSpPr>
          <p:spPr bwMode="auto">
            <a:xfrm>
              <a:off x="3381" y="2576"/>
              <a:ext cx="125" cy="224"/>
            </a:xfrm>
            <a:custGeom>
              <a:avLst/>
              <a:gdLst>
                <a:gd name="T0" fmla="*/ 31 w 65"/>
                <a:gd name="T1" fmla="*/ 13 h 116"/>
                <a:gd name="T2" fmla="*/ 15 w 65"/>
                <a:gd name="T3" fmla="*/ 32 h 116"/>
                <a:gd name="T4" fmla="*/ 15 w 65"/>
                <a:gd name="T5" fmla="*/ 51 h 116"/>
                <a:gd name="T6" fmla="*/ 31 w 65"/>
                <a:gd name="T7" fmla="*/ 70 h 116"/>
                <a:gd name="T8" fmla="*/ 50 w 65"/>
                <a:gd name="T9" fmla="*/ 42 h 116"/>
                <a:gd name="T10" fmla="*/ 31 w 65"/>
                <a:gd name="T11" fmla="*/ 13 h 116"/>
                <a:gd name="T12" fmla="*/ 37 w 65"/>
                <a:gd name="T13" fmla="*/ 0 h 116"/>
                <a:gd name="T14" fmla="*/ 65 w 65"/>
                <a:gd name="T15" fmla="*/ 42 h 116"/>
                <a:gd name="T16" fmla="*/ 37 w 65"/>
                <a:gd name="T17" fmla="*/ 83 h 116"/>
                <a:gd name="T18" fmla="*/ 15 w 65"/>
                <a:gd name="T19" fmla="*/ 73 h 116"/>
                <a:gd name="T20" fmla="*/ 15 w 65"/>
                <a:gd name="T21" fmla="*/ 115 h 116"/>
                <a:gd name="T22" fmla="*/ 7 w 65"/>
                <a:gd name="T23" fmla="*/ 116 h 116"/>
                <a:gd name="T24" fmla="*/ 0 w 65"/>
                <a:gd name="T25" fmla="*/ 115 h 116"/>
                <a:gd name="T26" fmla="*/ 0 w 65"/>
                <a:gd name="T27" fmla="*/ 3 h 116"/>
                <a:gd name="T28" fmla="*/ 7 w 65"/>
                <a:gd name="T29" fmla="*/ 2 h 116"/>
                <a:gd name="T30" fmla="*/ 15 w 65"/>
                <a:gd name="T31" fmla="*/ 3 h 116"/>
                <a:gd name="T32" fmla="*/ 15 w 65"/>
                <a:gd name="T33" fmla="*/ 10 h 116"/>
                <a:gd name="T34" fmla="*/ 37 w 65"/>
                <a:gd name="T3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116">
                  <a:moveTo>
                    <a:pt x="31" y="13"/>
                  </a:moveTo>
                  <a:cubicBezTo>
                    <a:pt x="21" y="13"/>
                    <a:pt x="15" y="22"/>
                    <a:pt x="15" y="32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62"/>
                    <a:pt x="21" y="70"/>
                    <a:pt x="31" y="70"/>
                  </a:cubicBezTo>
                  <a:cubicBezTo>
                    <a:pt x="43" y="70"/>
                    <a:pt x="50" y="64"/>
                    <a:pt x="50" y="42"/>
                  </a:cubicBezTo>
                  <a:cubicBezTo>
                    <a:pt x="50" y="19"/>
                    <a:pt x="43" y="13"/>
                    <a:pt x="31" y="13"/>
                  </a:cubicBezTo>
                  <a:moveTo>
                    <a:pt x="37" y="0"/>
                  </a:moveTo>
                  <a:cubicBezTo>
                    <a:pt x="54" y="0"/>
                    <a:pt x="65" y="11"/>
                    <a:pt x="65" y="42"/>
                  </a:cubicBezTo>
                  <a:cubicBezTo>
                    <a:pt x="65" y="72"/>
                    <a:pt x="54" y="83"/>
                    <a:pt x="37" y="83"/>
                  </a:cubicBezTo>
                  <a:cubicBezTo>
                    <a:pt x="26" y="83"/>
                    <a:pt x="19" y="79"/>
                    <a:pt x="15" y="73"/>
                  </a:cubicBezTo>
                  <a:cubicBezTo>
                    <a:pt x="15" y="115"/>
                    <a:pt x="15" y="115"/>
                    <a:pt x="15" y="115"/>
                  </a:cubicBezTo>
                  <a:cubicBezTo>
                    <a:pt x="15" y="115"/>
                    <a:pt x="12" y="116"/>
                    <a:pt x="7" y="116"/>
                  </a:cubicBezTo>
                  <a:cubicBezTo>
                    <a:pt x="2" y="116"/>
                    <a:pt x="0" y="115"/>
                    <a:pt x="0" y="1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2" y="2"/>
                    <a:pt x="7" y="2"/>
                  </a:cubicBezTo>
                  <a:cubicBezTo>
                    <a:pt x="12" y="2"/>
                    <a:pt x="15" y="3"/>
                    <a:pt x="15" y="3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9" y="4"/>
                    <a:pt x="26" y="0"/>
                    <a:pt x="37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3" name="Freeform 55"/>
            <p:cNvSpPr>
              <a:spLocks noEditPoints="1"/>
            </p:cNvSpPr>
            <p:nvPr/>
          </p:nvSpPr>
          <p:spPr bwMode="auto">
            <a:xfrm>
              <a:off x="3535" y="2576"/>
              <a:ext cx="124" cy="160"/>
            </a:xfrm>
            <a:custGeom>
              <a:avLst/>
              <a:gdLst>
                <a:gd name="T0" fmla="*/ 34 w 64"/>
                <a:gd name="T1" fmla="*/ 12 h 83"/>
                <a:gd name="T2" fmla="*/ 16 w 64"/>
                <a:gd name="T3" fmla="*/ 36 h 83"/>
                <a:gd name="T4" fmla="*/ 48 w 64"/>
                <a:gd name="T5" fmla="*/ 36 h 83"/>
                <a:gd name="T6" fmla="*/ 49 w 64"/>
                <a:gd name="T7" fmla="*/ 29 h 83"/>
                <a:gd name="T8" fmla="*/ 34 w 64"/>
                <a:gd name="T9" fmla="*/ 12 h 83"/>
                <a:gd name="T10" fmla="*/ 16 w 64"/>
                <a:gd name="T11" fmla="*/ 46 h 83"/>
                <a:gd name="T12" fmla="*/ 37 w 64"/>
                <a:gd name="T13" fmla="*/ 70 h 83"/>
                <a:gd name="T14" fmla="*/ 55 w 64"/>
                <a:gd name="T15" fmla="*/ 66 h 83"/>
                <a:gd name="T16" fmla="*/ 60 w 64"/>
                <a:gd name="T17" fmla="*/ 76 h 83"/>
                <a:gd name="T18" fmla="*/ 35 w 64"/>
                <a:gd name="T19" fmla="*/ 83 h 83"/>
                <a:gd name="T20" fmla="*/ 0 w 64"/>
                <a:gd name="T21" fmla="*/ 41 h 83"/>
                <a:gd name="T22" fmla="*/ 34 w 64"/>
                <a:gd name="T23" fmla="*/ 0 h 83"/>
                <a:gd name="T24" fmla="*/ 64 w 64"/>
                <a:gd name="T25" fmla="*/ 31 h 83"/>
                <a:gd name="T26" fmla="*/ 62 w 64"/>
                <a:gd name="T27" fmla="*/ 46 h 83"/>
                <a:gd name="T28" fmla="*/ 16 w 64"/>
                <a:gd name="T29" fmla="*/ 4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83">
                  <a:moveTo>
                    <a:pt x="34" y="12"/>
                  </a:moveTo>
                  <a:cubicBezTo>
                    <a:pt x="24" y="12"/>
                    <a:pt x="17" y="19"/>
                    <a:pt x="16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4"/>
                    <a:pt x="49" y="32"/>
                    <a:pt x="49" y="29"/>
                  </a:cubicBezTo>
                  <a:cubicBezTo>
                    <a:pt x="49" y="20"/>
                    <a:pt x="45" y="12"/>
                    <a:pt x="34" y="12"/>
                  </a:cubicBezTo>
                  <a:moveTo>
                    <a:pt x="16" y="46"/>
                  </a:moveTo>
                  <a:cubicBezTo>
                    <a:pt x="17" y="64"/>
                    <a:pt x="24" y="70"/>
                    <a:pt x="37" y="70"/>
                  </a:cubicBezTo>
                  <a:cubicBezTo>
                    <a:pt x="48" y="70"/>
                    <a:pt x="55" y="66"/>
                    <a:pt x="55" y="66"/>
                  </a:cubicBezTo>
                  <a:cubicBezTo>
                    <a:pt x="57" y="68"/>
                    <a:pt x="59" y="72"/>
                    <a:pt x="60" y="76"/>
                  </a:cubicBezTo>
                  <a:cubicBezTo>
                    <a:pt x="60" y="76"/>
                    <a:pt x="51" y="83"/>
                    <a:pt x="35" y="83"/>
                  </a:cubicBezTo>
                  <a:cubicBezTo>
                    <a:pt x="11" y="83"/>
                    <a:pt x="0" y="68"/>
                    <a:pt x="0" y="41"/>
                  </a:cubicBezTo>
                  <a:cubicBezTo>
                    <a:pt x="0" y="13"/>
                    <a:pt x="14" y="0"/>
                    <a:pt x="34" y="0"/>
                  </a:cubicBezTo>
                  <a:cubicBezTo>
                    <a:pt x="53" y="0"/>
                    <a:pt x="64" y="11"/>
                    <a:pt x="64" y="31"/>
                  </a:cubicBezTo>
                  <a:cubicBezTo>
                    <a:pt x="64" y="40"/>
                    <a:pt x="62" y="46"/>
                    <a:pt x="62" y="46"/>
                  </a:cubicBezTo>
                  <a:lnTo>
                    <a:pt x="16" y="4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4" name="Freeform 56"/>
            <p:cNvSpPr>
              <a:spLocks/>
            </p:cNvSpPr>
            <p:nvPr/>
          </p:nvSpPr>
          <p:spPr bwMode="auto">
            <a:xfrm>
              <a:off x="3678" y="2514"/>
              <a:ext cx="87" cy="218"/>
            </a:xfrm>
            <a:custGeom>
              <a:avLst/>
              <a:gdLst>
                <a:gd name="T0" fmla="*/ 22 w 45"/>
                <a:gd name="T1" fmla="*/ 0 h 113"/>
                <a:gd name="T2" fmla="*/ 30 w 45"/>
                <a:gd name="T3" fmla="*/ 1 h 113"/>
                <a:gd name="T4" fmla="*/ 30 w 45"/>
                <a:gd name="T5" fmla="*/ 43 h 113"/>
                <a:gd name="T6" fmla="*/ 40 w 45"/>
                <a:gd name="T7" fmla="*/ 37 h 113"/>
                <a:gd name="T8" fmla="*/ 43 w 45"/>
                <a:gd name="T9" fmla="*/ 40 h 113"/>
                <a:gd name="T10" fmla="*/ 45 w 45"/>
                <a:gd name="T11" fmla="*/ 45 h 113"/>
                <a:gd name="T12" fmla="*/ 30 w 45"/>
                <a:gd name="T13" fmla="*/ 54 h 113"/>
                <a:gd name="T14" fmla="*/ 30 w 45"/>
                <a:gd name="T15" fmla="*/ 112 h 113"/>
                <a:gd name="T16" fmla="*/ 22 w 45"/>
                <a:gd name="T17" fmla="*/ 113 h 113"/>
                <a:gd name="T18" fmla="*/ 15 w 45"/>
                <a:gd name="T19" fmla="*/ 112 h 113"/>
                <a:gd name="T20" fmla="*/ 15 w 45"/>
                <a:gd name="T21" fmla="*/ 62 h 113"/>
                <a:gd name="T22" fmla="*/ 5 w 45"/>
                <a:gd name="T23" fmla="*/ 68 h 113"/>
                <a:gd name="T24" fmla="*/ 2 w 45"/>
                <a:gd name="T25" fmla="*/ 65 h 113"/>
                <a:gd name="T26" fmla="*/ 0 w 45"/>
                <a:gd name="T27" fmla="*/ 60 h 113"/>
                <a:gd name="T28" fmla="*/ 15 w 45"/>
                <a:gd name="T29" fmla="*/ 52 h 113"/>
                <a:gd name="T30" fmla="*/ 15 w 45"/>
                <a:gd name="T31" fmla="*/ 1 h 113"/>
                <a:gd name="T32" fmla="*/ 22 w 45"/>
                <a:gd name="T33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" h="113">
                  <a:moveTo>
                    <a:pt x="22" y="0"/>
                  </a:moveTo>
                  <a:cubicBezTo>
                    <a:pt x="27" y="0"/>
                    <a:pt x="30" y="1"/>
                    <a:pt x="30" y="1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1" y="37"/>
                    <a:pt x="42" y="38"/>
                    <a:pt x="43" y="40"/>
                  </a:cubicBezTo>
                  <a:cubicBezTo>
                    <a:pt x="45" y="43"/>
                    <a:pt x="45" y="45"/>
                    <a:pt x="45" y="45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112"/>
                    <a:pt x="30" y="112"/>
                    <a:pt x="30" y="112"/>
                  </a:cubicBezTo>
                  <a:cubicBezTo>
                    <a:pt x="30" y="112"/>
                    <a:pt x="27" y="113"/>
                    <a:pt x="22" y="113"/>
                  </a:cubicBezTo>
                  <a:cubicBezTo>
                    <a:pt x="17" y="113"/>
                    <a:pt x="15" y="112"/>
                    <a:pt x="15" y="112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4" y="68"/>
                    <a:pt x="3" y="67"/>
                    <a:pt x="2" y="65"/>
                  </a:cubicBezTo>
                  <a:cubicBezTo>
                    <a:pt x="0" y="62"/>
                    <a:pt x="0" y="60"/>
                    <a:pt x="0" y="60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7" y="0"/>
                    <a:pt x="22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5" name="Freeform 57"/>
            <p:cNvSpPr>
              <a:spLocks/>
            </p:cNvSpPr>
            <p:nvPr/>
          </p:nvSpPr>
          <p:spPr bwMode="auto">
            <a:xfrm>
              <a:off x="3792" y="2576"/>
              <a:ext cx="119" cy="156"/>
            </a:xfrm>
            <a:custGeom>
              <a:avLst/>
              <a:gdLst>
                <a:gd name="T0" fmla="*/ 62 w 62"/>
                <a:gd name="T1" fmla="*/ 80 h 81"/>
                <a:gd name="T2" fmla="*/ 54 w 62"/>
                <a:gd name="T3" fmla="*/ 81 h 81"/>
                <a:gd name="T4" fmla="*/ 46 w 62"/>
                <a:gd name="T5" fmla="*/ 80 h 81"/>
                <a:gd name="T6" fmla="*/ 46 w 62"/>
                <a:gd name="T7" fmla="*/ 26 h 81"/>
                <a:gd name="T8" fmla="*/ 32 w 62"/>
                <a:gd name="T9" fmla="*/ 13 h 81"/>
                <a:gd name="T10" fmla="*/ 15 w 62"/>
                <a:gd name="T11" fmla="*/ 22 h 81"/>
                <a:gd name="T12" fmla="*/ 15 w 62"/>
                <a:gd name="T13" fmla="*/ 80 h 81"/>
                <a:gd name="T14" fmla="*/ 8 w 62"/>
                <a:gd name="T15" fmla="*/ 81 h 81"/>
                <a:gd name="T16" fmla="*/ 0 w 62"/>
                <a:gd name="T17" fmla="*/ 80 h 81"/>
                <a:gd name="T18" fmla="*/ 0 w 62"/>
                <a:gd name="T19" fmla="*/ 3 h 81"/>
                <a:gd name="T20" fmla="*/ 8 w 62"/>
                <a:gd name="T21" fmla="*/ 2 h 81"/>
                <a:gd name="T22" fmla="*/ 15 w 62"/>
                <a:gd name="T23" fmla="*/ 3 h 81"/>
                <a:gd name="T24" fmla="*/ 15 w 62"/>
                <a:gd name="T25" fmla="*/ 10 h 81"/>
                <a:gd name="T26" fmla="*/ 38 w 62"/>
                <a:gd name="T27" fmla="*/ 0 h 81"/>
                <a:gd name="T28" fmla="*/ 62 w 62"/>
                <a:gd name="T29" fmla="*/ 23 h 81"/>
                <a:gd name="T30" fmla="*/ 62 w 62"/>
                <a:gd name="T31" fmla="*/ 8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" h="81">
                  <a:moveTo>
                    <a:pt x="62" y="80"/>
                  </a:moveTo>
                  <a:cubicBezTo>
                    <a:pt x="62" y="80"/>
                    <a:pt x="59" y="81"/>
                    <a:pt x="54" y="81"/>
                  </a:cubicBezTo>
                  <a:cubicBezTo>
                    <a:pt x="49" y="81"/>
                    <a:pt x="46" y="80"/>
                    <a:pt x="46" y="80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17"/>
                    <a:pt x="42" y="13"/>
                    <a:pt x="32" y="13"/>
                  </a:cubicBezTo>
                  <a:cubicBezTo>
                    <a:pt x="26" y="13"/>
                    <a:pt x="19" y="16"/>
                    <a:pt x="15" y="22"/>
                  </a:cubicBezTo>
                  <a:cubicBezTo>
                    <a:pt x="15" y="80"/>
                    <a:pt x="15" y="80"/>
                    <a:pt x="15" y="80"/>
                  </a:cubicBezTo>
                  <a:cubicBezTo>
                    <a:pt x="15" y="80"/>
                    <a:pt x="13" y="81"/>
                    <a:pt x="8" y="81"/>
                  </a:cubicBezTo>
                  <a:cubicBezTo>
                    <a:pt x="3" y="81"/>
                    <a:pt x="0" y="80"/>
                    <a:pt x="0" y="8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3" y="2"/>
                    <a:pt x="8" y="2"/>
                  </a:cubicBezTo>
                  <a:cubicBezTo>
                    <a:pt x="13" y="2"/>
                    <a:pt x="15" y="3"/>
                    <a:pt x="15" y="3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21" y="4"/>
                    <a:pt x="29" y="0"/>
                    <a:pt x="38" y="0"/>
                  </a:cubicBezTo>
                  <a:cubicBezTo>
                    <a:pt x="53" y="0"/>
                    <a:pt x="62" y="10"/>
                    <a:pt x="62" y="23"/>
                  </a:cubicBezTo>
                  <a:lnTo>
                    <a:pt x="62" y="80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6" name="Freeform 58"/>
            <p:cNvSpPr>
              <a:spLocks noEditPoints="1"/>
            </p:cNvSpPr>
            <p:nvPr/>
          </p:nvSpPr>
          <p:spPr bwMode="auto">
            <a:xfrm>
              <a:off x="3946" y="2576"/>
              <a:ext cx="130" cy="160"/>
            </a:xfrm>
            <a:custGeom>
              <a:avLst/>
              <a:gdLst>
                <a:gd name="T0" fmla="*/ 33 w 67"/>
                <a:gd name="T1" fmla="*/ 12 h 83"/>
                <a:gd name="T2" fmla="*/ 15 w 67"/>
                <a:gd name="T3" fmla="*/ 42 h 83"/>
                <a:gd name="T4" fmla="*/ 33 w 67"/>
                <a:gd name="T5" fmla="*/ 71 h 83"/>
                <a:gd name="T6" fmla="*/ 51 w 67"/>
                <a:gd name="T7" fmla="*/ 42 h 83"/>
                <a:gd name="T8" fmla="*/ 33 w 67"/>
                <a:gd name="T9" fmla="*/ 12 h 83"/>
                <a:gd name="T10" fmla="*/ 33 w 67"/>
                <a:gd name="T11" fmla="*/ 0 h 83"/>
                <a:gd name="T12" fmla="*/ 67 w 67"/>
                <a:gd name="T13" fmla="*/ 42 h 83"/>
                <a:gd name="T14" fmla="*/ 33 w 67"/>
                <a:gd name="T15" fmla="*/ 83 h 83"/>
                <a:gd name="T16" fmla="*/ 0 w 67"/>
                <a:gd name="T17" fmla="*/ 42 h 83"/>
                <a:gd name="T18" fmla="*/ 33 w 67"/>
                <a:gd name="T1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83">
                  <a:moveTo>
                    <a:pt x="33" y="12"/>
                  </a:moveTo>
                  <a:cubicBezTo>
                    <a:pt x="22" y="12"/>
                    <a:pt x="15" y="18"/>
                    <a:pt x="15" y="42"/>
                  </a:cubicBezTo>
                  <a:cubicBezTo>
                    <a:pt x="15" y="65"/>
                    <a:pt x="22" y="71"/>
                    <a:pt x="33" y="71"/>
                  </a:cubicBezTo>
                  <a:cubicBezTo>
                    <a:pt x="44" y="71"/>
                    <a:pt x="51" y="65"/>
                    <a:pt x="51" y="42"/>
                  </a:cubicBezTo>
                  <a:cubicBezTo>
                    <a:pt x="51" y="18"/>
                    <a:pt x="44" y="12"/>
                    <a:pt x="33" y="12"/>
                  </a:cubicBezTo>
                  <a:moveTo>
                    <a:pt x="33" y="0"/>
                  </a:moveTo>
                  <a:cubicBezTo>
                    <a:pt x="54" y="0"/>
                    <a:pt x="67" y="12"/>
                    <a:pt x="67" y="42"/>
                  </a:cubicBezTo>
                  <a:cubicBezTo>
                    <a:pt x="67" y="71"/>
                    <a:pt x="54" y="83"/>
                    <a:pt x="33" y="83"/>
                  </a:cubicBezTo>
                  <a:cubicBezTo>
                    <a:pt x="12" y="83"/>
                    <a:pt x="0" y="71"/>
                    <a:pt x="0" y="42"/>
                  </a:cubicBezTo>
                  <a:cubicBezTo>
                    <a:pt x="0" y="12"/>
                    <a:pt x="12" y="0"/>
                    <a:pt x="33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7" name="Freeform 59"/>
            <p:cNvSpPr>
              <a:spLocks/>
            </p:cNvSpPr>
            <p:nvPr/>
          </p:nvSpPr>
          <p:spPr bwMode="auto">
            <a:xfrm>
              <a:off x="4103" y="2576"/>
              <a:ext cx="104" cy="160"/>
            </a:xfrm>
            <a:custGeom>
              <a:avLst/>
              <a:gdLst>
                <a:gd name="T0" fmla="*/ 29 w 54"/>
                <a:gd name="T1" fmla="*/ 0 h 83"/>
                <a:gd name="T2" fmla="*/ 50 w 54"/>
                <a:gd name="T3" fmla="*/ 4 h 83"/>
                <a:gd name="T4" fmla="*/ 46 w 54"/>
                <a:gd name="T5" fmla="*/ 15 h 83"/>
                <a:gd name="T6" fmla="*/ 31 w 54"/>
                <a:gd name="T7" fmla="*/ 13 h 83"/>
                <a:gd name="T8" fmla="*/ 15 w 54"/>
                <a:gd name="T9" fmla="*/ 24 h 83"/>
                <a:gd name="T10" fmla="*/ 34 w 54"/>
                <a:gd name="T11" fmla="*/ 36 h 83"/>
                <a:gd name="T12" fmla="*/ 54 w 54"/>
                <a:gd name="T13" fmla="*/ 59 h 83"/>
                <a:gd name="T14" fmla="*/ 26 w 54"/>
                <a:gd name="T15" fmla="*/ 83 h 83"/>
                <a:gd name="T16" fmla="*/ 0 w 54"/>
                <a:gd name="T17" fmla="*/ 77 h 83"/>
                <a:gd name="T18" fmla="*/ 5 w 54"/>
                <a:gd name="T19" fmla="*/ 66 h 83"/>
                <a:gd name="T20" fmla="*/ 25 w 54"/>
                <a:gd name="T21" fmla="*/ 70 h 83"/>
                <a:gd name="T22" fmla="*/ 39 w 54"/>
                <a:gd name="T23" fmla="*/ 59 h 83"/>
                <a:gd name="T24" fmla="*/ 22 w 54"/>
                <a:gd name="T25" fmla="*/ 46 h 83"/>
                <a:gd name="T26" fmla="*/ 1 w 54"/>
                <a:gd name="T27" fmla="*/ 24 h 83"/>
                <a:gd name="T28" fmla="*/ 29 w 54"/>
                <a:gd name="T2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83">
                  <a:moveTo>
                    <a:pt x="29" y="0"/>
                  </a:moveTo>
                  <a:cubicBezTo>
                    <a:pt x="44" y="0"/>
                    <a:pt x="50" y="4"/>
                    <a:pt x="50" y="4"/>
                  </a:cubicBezTo>
                  <a:cubicBezTo>
                    <a:pt x="50" y="8"/>
                    <a:pt x="49" y="13"/>
                    <a:pt x="46" y="15"/>
                  </a:cubicBezTo>
                  <a:cubicBezTo>
                    <a:pt x="46" y="15"/>
                    <a:pt x="39" y="13"/>
                    <a:pt x="31" y="13"/>
                  </a:cubicBezTo>
                  <a:cubicBezTo>
                    <a:pt x="20" y="13"/>
                    <a:pt x="15" y="17"/>
                    <a:pt x="15" y="24"/>
                  </a:cubicBezTo>
                  <a:cubicBezTo>
                    <a:pt x="15" y="31"/>
                    <a:pt x="25" y="33"/>
                    <a:pt x="34" y="36"/>
                  </a:cubicBezTo>
                  <a:cubicBezTo>
                    <a:pt x="44" y="39"/>
                    <a:pt x="54" y="44"/>
                    <a:pt x="54" y="59"/>
                  </a:cubicBezTo>
                  <a:cubicBezTo>
                    <a:pt x="54" y="74"/>
                    <a:pt x="45" y="83"/>
                    <a:pt x="26" y="83"/>
                  </a:cubicBezTo>
                  <a:cubicBezTo>
                    <a:pt x="10" y="83"/>
                    <a:pt x="0" y="77"/>
                    <a:pt x="0" y="77"/>
                  </a:cubicBezTo>
                  <a:cubicBezTo>
                    <a:pt x="0" y="73"/>
                    <a:pt x="2" y="69"/>
                    <a:pt x="5" y="66"/>
                  </a:cubicBezTo>
                  <a:cubicBezTo>
                    <a:pt x="5" y="66"/>
                    <a:pt x="14" y="70"/>
                    <a:pt x="25" y="70"/>
                  </a:cubicBezTo>
                  <a:cubicBezTo>
                    <a:pt x="34" y="70"/>
                    <a:pt x="39" y="67"/>
                    <a:pt x="39" y="59"/>
                  </a:cubicBezTo>
                  <a:cubicBezTo>
                    <a:pt x="39" y="51"/>
                    <a:pt x="31" y="49"/>
                    <a:pt x="22" y="46"/>
                  </a:cubicBezTo>
                  <a:cubicBezTo>
                    <a:pt x="12" y="43"/>
                    <a:pt x="1" y="39"/>
                    <a:pt x="1" y="24"/>
                  </a:cubicBezTo>
                  <a:cubicBezTo>
                    <a:pt x="1" y="10"/>
                    <a:pt x="10" y="0"/>
                    <a:pt x="29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8" name="Freeform 60"/>
            <p:cNvSpPr>
              <a:spLocks noEditPoints="1"/>
            </p:cNvSpPr>
            <p:nvPr/>
          </p:nvSpPr>
          <p:spPr bwMode="auto">
            <a:xfrm>
              <a:off x="4242" y="2576"/>
              <a:ext cx="125" cy="224"/>
            </a:xfrm>
            <a:custGeom>
              <a:avLst/>
              <a:gdLst>
                <a:gd name="T0" fmla="*/ 31 w 65"/>
                <a:gd name="T1" fmla="*/ 13 h 116"/>
                <a:gd name="T2" fmla="*/ 15 w 65"/>
                <a:gd name="T3" fmla="*/ 32 h 116"/>
                <a:gd name="T4" fmla="*/ 15 w 65"/>
                <a:gd name="T5" fmla="*/ 51 h 116"/>
                <a:gd name="T6" fmla="*/ 31 w 65"/>
                <a:gd name="T7" fmla="*/ 70 h 116"/>
                <a:gd name="T8" fmla="*/ 49 w 65"/>
                <a:gd name="T9" fmla="*/ 42 h 116"/>
                <a:gd name="T10" fmla="*/ 31 w 65"/>
                <a:gd name="T11" fmla="*/ 13 h 116"/>
                <a:gd name="T12" fmla="*/ 36 w 65"/>
                <a:gd name="T13" fmla="*/ 0 h 116"/>
                <a:gd name="T14" fmla="*/ 65 w 65"/>
                <a:gd name="T15" fmla="*/ 42 h 116"/>
                <a:gd name="T16" fmla="*/ 36 w 65"/>
                <a:gd name="T17" fmla="*/ 83 h 116"/>
                <a:gd name="T18" fmla="*/ 15 w 65"/>
                <a:gd name="T19" fmla="*/ 73 h 116"/>
                <a:gd name="T20" fmla="*/ 15 w 65"/>
                <a:gd name="T21" fmla="*/ 115 h 116"/>
                <a:gd name="T22" fmla="*/ 7 w 65"/>
                <a:gd name="T23" fmla="*/ 116 h 116"/>
                <a:gd name="T24" fmla="*/ 0 w 65"/>
                <a:gd name="T25" fmla="*/ 115 h 116"/>
                <a:gd name="T26" fmla="*/ 0 w 65"/>
                <a:gd name="T27" fmla="*/ 3 h 116"/>
                <a:gd name="T28" fmla="*/ 7 w 65"/>
                <a:gd name="T29" fmla="*/ 2 h 116"/>
                <a:gd name="T30" fmla="*/ 15 w 65"/>
                <a:gd name="T31" fmla="*/ 3 h 116"/>
                <a:gd name="T32" fmla="*/ 15 w 65"/>
                <a:gd name="T33" fmla="*/ 10 h 116"/>
                <a:gd name="T34" fmla="*/ 36 w 65"/>
                <a:gd name="T3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116">
                  <a:moveTo>
                    <a:pt x="31" y="13"/>
                  </a:moveTo>
                  <a:cubicBezTo>
                    <a:pt x="21" y="13"/>
                    <a:pt x="15" y="22"/>
                    <a:pt x="15" y="32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62"/>
                    <a:pt x="21" y="70"/>
                    <a:pt x="31" y="70"/>
                  </a:cubicBezTo>
                  <a:cubicBezTo>
                    <a:pt x="43" y="70"/>
                    <a:pt x="49" y="64"/>
                    <a:pt x="49" y="42"/>
                  </a:cubicBezTo>
                  <a:cubicBezTo>
                    <a:pt x="49" y="19"/>
                    <a:pt x="43" y="13"/>
                    <a:pt x="31" y="13"/>
                  </a:cubicBezTo>
                  <a:moveTo>
                    <a:pt x="36" y="0"/>
                  </a:moveTo>
                  <a:cubicBezTo>
                    <a:pt x="54" y="0"/>
                    <a:pt x="65" y="11"/>
                    <a:pt x="65" y="42"/>
                  </a:cubicBezTo>
                  <a:cubicBezTo>
                    <a:pt x="65" y="72"/>
                    <a:pt x="54" y="83"/>
                    <a:pt x="36" y="83"/>
                  </a:cubicBezTo>
                  <a:cubicBezTo>
                    <a:pt x="26" y="83"/>
                    <a:pt x="19" y="79"/>
                    <a:pt x="15" y="73"/>
                  </a:cubicBezTo>
                  <a:cubicBezTo>
                    <a:pt x="15" y="115"/>
                    <a:pt x="15" y="115"/>
                    <a:pt x="15" y="115"/>
                  </a:cubicBezTo>
                  <a:cubicBezTo>
                    <a:pt x="15" y="115"/>
                    <a:pt x="12" y="116"/>
                    <a:pt x="7" y="116"/>
                  </a:cubicBezTo>
                  <a:cubicBezTo>
                    <a:pt x="2" y="116"/>
                    <a:pt x="0" y="115"/>
                    <a:pt x="0" y="1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2" y="2"/>
                    <a:pt x="7" y="2"/>
                  </a:cubicBezTo>
                  <a:cubicBezTo>
                    <a:pt x="12" y="2"/>
                    <a:pt x="15" y="3"/>
                    <a:pt x="15" y="3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9" y="4"/>
                    <a:pt x="26" y="0"/>
                    <a:pt x="36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9" name="Freeform 61"/>
            <p:cNvSpPr>
              <a:spLocks/>
            </p:cNvSpPr>
            <p:nvPr/>
          </p:nvSpPr>
          <p:spPr bwMode="auto">
            <a:xfrm>
              <a:off x="4404" y="2577"/>
              <a:ext cx="89" cy="155"/>
            </a:xfrm>
            <a:custGeom>
              <a:avLst/>
              <a:gdLst>
                <a:gd name="T0" fmla="*/ 33 w 46"/>
                <a:gd name="T1" fmla="*/ 0 h 80"/>
                <a:gd name="T2" fmla="*/ 46 w 46"/>
                <a:gd name="T3" fmla="*/ 3 h 80"/>
                <a:gd name="T4" fmla="*/ 40 w 46"/>
                <a:gd name="T5" fmla="*/ 16 h 80"/>
                <a:gd name="T6" fmla="*/ 30 w 46"/>
                <a:gd name="T7" fmla="*/ 13 h 80"/>
                <a:gd name="T8" fmla="*/ 15 w 46"/>
                <a:gd name="T9" fmla="*/ 24 h 80"/>
                <a:gd name="T10" fmla="*/ 15 w 46"/>
                <a:gd name="T11" fmla="*/ 79 h 80"/>
                <a:gd name="T12" fmla="*/ 7 w 46"/>
                <a:gd name="T13" fmla="*/ 80 h 80"/>
                <a:gd name="T14" fmla="*/ 0 w 46"/>
                <a:gd name="T15" fmla="*/ 79 h 80"/>
                <a:gd name="T16" fmla="*/ 0 w 46"/>
                <a:gd name="T17" fmla="*/ 2 h 80"/>
                <a:gd name="T18" fmla="*/ 7 w 46"/>
                <a:gd name="T19" fmla="*/ 1 h 80"/>
                <a:gd name="T20" fmla="*/ 15 w 46"/>
                <a:gd name="T21" fmla="*/ 2 h 80"/>
                <a:gd name="T22" fmla="*/ 15 w 46"/>
                <a:gd name="T23" fmla="*/ 12 h 80"/>
                <a:gd name="T24" fmla="*/ 33 w 46"/>
                <a:gd name="T2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" h="80">
                  <a:moveTo>
                    <a:pt x="33" y="0"/>
                  </a:moveTo>
                  <a:cubicBezTo>
                    <a:pt x="39" y="0"/>
                    <a:pt x="43" y="1"/>
                    <a:pt x="46" y="3"/>
                  </a:cubicBezTo>
                  <a:cubicBezTo>
                    <a:pt x="46" y="9"/>
                    <a:pt x="44" y="13"/>
                    <a:pt x="40" y="16"/>
                  </a:cubicBezTo>
                  <a:cubicBezTo>
                    <a:pt x="37" y="14"/>
                    <a:pt x="34" y="13"/>
                    <a:pt x="30" y="13"/>
                  </a:cubicBezTo>
                  <a:cubicBezTo>
                    <a:pt x="24" y="13"/>
                    <a:pt x="19" y="17"/>
                    <a:pt x="15" y="24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15" y="79"/>
                    <a:pt x="12" y="80"/>
                    <a:pt x="7" y="80"/>
                  </a:cubicBezTo>
                  <a:cubicBezTo>
                    <a:pt x="2" y="80"/>
                    <a:pt x="0" y="79"/>
                    <a:pt x="0" y="79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2" y="1"/>
                    <a:pt x="7" y="1"/>
                  </a:cubicBezTo>
                  <a:cubicBezTo>
                    <a:pt x="12" y="1"/>
                    <a:pt x="15" y="2"/>
                    <a:pt x="15" y="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20" y="3"/>
                    <a:pt x="27" y="0"/>
                    <a:pt x="33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0" name="Freeform 62"/>
            <p:cNvSpPr>
              <a:spLocks noEditPoints="1"/>
            </p:cNvSpPr>
            <p:nvPr/>
          </p:nvSpPr>
          <p:spPr bwMode="auto">
            <a:xfrm>
              <a:off x="4506" y="2576"/>
              <a:ext cx="118" cy="160"/>
            </a:xfrm>
            <a:custGeom>
              <a:avLst/>
              <a:gdLst>
                <a:gd name="T0" fmla="*/ 31 w 61"/>
                <a:gd name="T1" fmla="*/ 44 h 83"/>
                <a:gd name="T2" fmla="*/ 16 w 61"/>
                <a:gd name="T3" fmla="*/ 58 h 83"/>
                <a:gd name="T4" fmla="*/ 29 w 61"/>
                <a:gd name="T5" fmla="*/ 71 h 83"/>
                <a:gd name="T6" fmla="*/ 46 w 61"/>
                <a:gd name="T7" fmla="*/ 50 h 83"/>
                <a:gd name="T8" fmla="*/ 46 w 61"/>
                <a:gd name="T9" fmla="*/ 45 h 83"/>
                <a:gd name="T10" fmla="*/ 31 w 61"/>
                <a:gd name="T11" fmla="*/ 44 h 83"/>
                <a:gd name="T12" fmla="*/ 32 w 61"/>
                <a:gd name="T13" fmla="*/ 0 h 83"/>
                <a:gd name="T14" fmla="*/ 61 w 61"/>
                <a:gd name="T15" fmla="*/ 30 h 83"/>
                <a:gd name="T16" fmla="*/ 61 w 61"/>
                <a:gd name="T17" fmla="*/ 80 h 83"/>
                <a:gd name="T18" fmla="*/ 55 w 61"/>
                <a:gd name="T19" fmla="*/ 81 h 83"/>
                <a:gd name="T20" fmla="*/ 49 w 61"/>
                <a:gd name="T21" fmla="*/ 80 h 83"/>
                <a:gd name="T22" fmla="*/ 47 w 61"/>
                <a:gd name="T23" fmla="*/ 71 h 83"/>
                <a:gd name="T24" fmla="*/ 23 w 61"/>
                <a:gd name="T25" fmla="*/ 83 h 83"/>
                <a:gd name="T26" fmla="*/ 0 w 61"/>
                <a:gd name="T27" fmla="*/ 58 h 83"/>
                <a:gd name="T28" fmla="*/ 29 w 61"/>
                <a:gd name="T29" fmla="*/ 34 h 83"/>
                <a:gd name="T30" fmla="*/ 46 w 61"/>
                <a:gd name="T31" fmla="*/ 35 h 83"/>
                <a:gd name="T32" fmla="*/ 46 w 61"/>
                <a:gd name="T33" fmla="*/ 29 h 83"/>
                <a:gd name="T34" fmla="*/ 31 w 61"/>
                <a:gd name="T35" fmla="*/ 13 h 83"/>
                <a:gd name="T36" fmla="*/ 10 w 61"/>
                <a:gd name="T37" fmla="*/ 17 h 83"/>
                <a:gd name="T38" fmla="*/ 7 w 61"/>
                <a:gd name="T39" fmla="*/ 12 h 83"/>
                <a:gd name="T40" fmla="*/ 6 w 61"/>
                <a:gd name="T41" fmla="*/ 6 h 83"/>
                <a:gd name="T42" fmla="*/ 32 w 61"/>
                <a:gd name="T43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1" h="83">
                  <a:moveTo>
                    <a:pt x="31" y="44"/>
                  </a:moveTo>
                  <a:cubicBezTo>
                    <a:pt x="21" y="44"/>
                    <a:pt x="16" y="48"/>
                    <a:pt x="16" y="58"/>
                  </a:cubicBezTo>
                  <a:cubicBezTo>
                    <a:pt x="16" y="67"/>
                    <a:pt x="21" y="71"/>
                    <a:pt x="29" y="71"/>
                  </a:cubicBezTo>
                  <a:cubicBezTo>
                    <a:pt x="41" y="71"/>
                    <a:pt x="46" y="61"/>
                    <a:pt x="46" y="50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3" y="45"/>
                    <a:pt x="37" y="44"/>
                    <a:pt x="31" y="44"/>
                  </a:cubicBezTo>
                  <a:moveTo>
                    <a:pt x="32" y="0"/>
                  </a:moveTo>
                  <a:cubicBezTo>
                    <a:pt x="54" y="0"/>
                    <a:pt x="61" y="10"/>
                    <a:pt x="61" y="30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61" y="80"/>
                    <a:pt x="60" y="81"/>
                    <a:pt x="55" y="81"/>
                  </a:cubicBezTo>
                  <a:cubicBezTo>
                    <a:pt x="52" y="81"/>
                    <a:pt x="49" y="80"/>
                    <a:pt x="49" y="80"/>
                  </a:cubicBezTo>
                  <a:cubicBezTo>
                    <a:pt x="47" y="71"/>
                    <a:pt x="47" y="71"/>
                    <a:pt x="47" y="71"/>
                  </a:cubicBezTo>
                  <a:cubicBezTo>
                    <a:pt x="43" y="79"/>
                    <a:pt x="35" y="83"/>
                    <a:pt x="23" y="83"/>
                  </a:cubicBezTo>
                  <a:cubicBezTo>
                    <a:pt x="9" y="83"/>
                    <a:pt x="0" y="75"/>
                    <a:pt x="0" y="58"/>
                  </a:cubicBezTo>
                  <a:cubicBezTo>
                    <a:pt x="0" y="41"/>
                    <a:pt x="10" y="34"/>
                    <a:pt x="29" y="34"/>
                  </a:cubicBezTo>
                  <a:cubicBezTo>
                    <a:pt x="36" y="34"/>
                    <a:pt x="42" y="34"/>
                    <a:pt x="46" y="35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19"/>
                    <a:pt x="42" y="13"/>
                    <a:pt x="31" y="13"/>
                  </a:cubicBezTo>
                  <a:cubicBezTo>
                    <a:pt x="20" y="13"/>
                    <a:pt x="10" y="17"/>
                    <a:pt x="10" y="17"/>
                  </a:cubicBezTo>
                  <a:cubicBezTo>
                    <a:pt x="10" y="17"/>
                    <a:pt x="8" y="15"/>
                    <a:pt x="7" y="12"/>
                  </a:cubicBezTo>
                  <a:cubicBezTo>
                    <a:pt x="6" y="9"/>
                    <a:pt x="6" y="6"/>
                    <a:pt x="6" y="6"/>
                  </a:cubicBezTo>
                  <a:cubicBezTo>
                    <a:pt x="6" y="6"/>
                    <a:pt x="17" y="0"/>
                    <a:pt x="32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1" name="Freeform 63"/>
            <p:cNvSpPr>
              <a:spLocks/>
            </p:cNvSpPr>
            <p:nvPr/>
          </p:nvSpPr>
          <p:spPr bwMode="auto">
            <a:xfrm>
              <a:off x="4651" y="2579"/>
              <a:ext cx="218" cy="153"/>
            </a:xfrm>
            <a:custGeom>
              <a:avLst/>
              <a:gdLst>
                <a:gd name="T0" fmla="*/ 61 w 113"/>
                <a:gd name="T1" fmla="*/ 37 h 79"/>
                <a:gd name="T2" fmla="*/ 57 w 113"/>
                <a:gd name="T3" fmla="*/ 16 h 79"/>
                <a:gd name="T4" fmla="*/ 56 w 113"/>
                <a:gd name="T5" fmla="*/ 16 h 79"/>
                <a:gd name="T6" fmla="*/ 52 w 113"/>
                <a:gd name="T7" fmla="*/ 37 h 79"/>
                <a:gd name="T8" fmla="*/ 40 w 113"/>
                <a:gd name="T9" fmla="*/ 78 h 79"/>
                <a:gd name="T10" fmla="*/ 31 w 113"/>
                <a:gd name="T11" fmla="*/ 79 h 79"/>
                <a:gd name="T12" fmla="*/ 23 w 113"/>
                <a:gd name="T13" fmla="*/ 78 h 79"/>
                <a:gd name="T14" fmla="*/ 0 w 113"/>
                <a:gd name="T15" fmla="*/ 1 h 79"/>
                <a:gd name="T16" fmla="*/ 7 w 113"/>
                <a:gd name="T17" fmla="*/ 0 h 79"/>
                <a:gd name="T18" fmla="*/ 14 w 113"/>
                <a:gd name="T19" fmla="*/ 1 h 79"/>
                <a:gd name="T20" fmla="*/ 28 w 113"/>
                <a:gd name="T21" fmla="*/ 49 h 79"/>
                <a:gd name="T22" fmla="*/ 31 w 113"/>
                <a:gd name="T23" fmla="*/ 64 h 79"/>
                <a:gd name="T24" fmla="*/ 32 w 113"/>
                <a:gd name="T25" fmla="*/ 64 h 79"/>
                <a:gd name="T26" fmla="*/ 35 w 113"/>
                <a:gd name="T27" fmla="*/ 49 h 79"/>
                <a:gd name="T28" fmla="*/ 49 w 113"/>
                <a:gd name="T29" fmla="*/ 1 h 79"/>
                <a:gd name="T30" fmla="*/ 57 w 113"/>
                <a:gd name="T31" fmla="*/ 0 h 79"/>
                <a:gd name="T32" fmla="*/ 65 w 113"/>
                <a:gd name="T33" fmla="*/ 1 h 79"/>
                <a:gd name="T34" fmla="*/ 78 w 113"/>
                <a:gd name="T35" fmla="*/ 49 h 79"/>
                <a:gd name="T36" fmla="*/ 81 w 113"/>
                <a:gd name="T37" fmla="*/ 64 h 79"/>
                <a:gd name="T38" fmla="*/ 82 w 113"/>
                <a:gd name="T39" fmla="*/ 64 h 79"/>
                <a:gd name="T40" fmla="*/ 85 w 113"/>
                <a:gd name="T41" fmla="*/ 49 h 79"/>
                <a:gd name="T42" fmla="*/ 99 w 113"/>
                <a:gd name="T43" fmla="*/ 1 h 79"/>
                <a:gd name="T44" fmla="*/ 106 w 113"/>
                <a:gd name="T45" fmla="*/ 0 h 79"/>
                <a:gd name="T46" fmla="*/ 113 w 113"/>
                <a:gd name="T47" fmla="*/ 1 h 79"/>
                <a:gd name="T48" fmla="*/ 90 w 113"/>
                <a:gd name="T49" fmla="*/ 78 h 79"/>
                <a:gd name="T50" fmla="*/ 81 w 113"/>
                <a:gd name="T51" fmla="*/ 79 h 79"/>
                <a:gd name="T52" fmla="*/ 72 w 113"/>
                <a:gd name="T53" fmla="*/ 78 h 79"/>
                <a:gd name="T54" fmla="*/ 61 w 113"/>
                <a:gd name="T55" fmla="*/ 3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3" h="79">
                  <a:moveTo>
                    <a:pt x="61" y="37"/>
                  </a:moveTo>
                  <a:cubicBezTo>
                    <a:pt x="58" y="27"/>
                    <a:pt x="57" y="20"/>
                    <a:pt x="57" y="16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6" y="20"/>
                    <a:pt x="55" y="27"/>
                    <a:pt x="52" y="37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38" y="79"/>
                    <a:pt x="35" y="79"/>
                    <a:pt x="31" y="79"/>
                  </a:cubicBezTo>
                  <a:cubicBezTo>
                    <a:pt x="28" y="79"/>
                    <a:pt x="25" y="79"/>
                    <a:pt x="23" y="7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7" y="0"/>
                  </a:cubicBezTo>
                  <a:cubicBezTo>
                    <a:pt x="13" y="0"/>
                    <a:pt x="14" y="1"/>
                    <a:pt x="14" y="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30" y="56"/>
                    <a:pt x="31" y="61"/>
                    <a:pt x="31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2" y="61"/>
                    <a:pt x="33" y="56"/>
                    <a:pt x="35" y="49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1"/>
                    <a:pt x="53" y="0"/>
                    <a:pt x="57" y="0"/>
                  </a:cubicBezTo>
                  <a:cubicBezTo>
                    <a:pt x="62" y="0"/>
                    <a:pt x="65" y="1"/>
                    <a:pt x="65" y="1"/>
                  </a:cubicBezTo>
                  <a:cubicBezTo>
                    <a:pt x="78" y="49"/>
                    <a:pt x="78" y="49"/>
                    <a:pt x="78" y="49"/>
                  </a:cubicBezTo>
                  <a:cubicBezTo>
                    <a:pt x="80" y="56"/>
                    <a:pt x="81" y="61"/>
                    <a:pt x="81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2" y="61"/>
                    <a:pt x="83" y="56"/>
                    <a:pt x="85" y="49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99" y="1"/>
                    <a:pt x="102" y="0"/>
                    <a:pt x="106" y="0"/>
                  </a:cubicBezTo>
                  <a:cubicBezTo>
                    <a:pt x="111" y="0"/>
                    <a:pt x="113" y="1"/>
                    <a:pt x="113" y="1"/>
                  </a:cubicBezTo>
                  <a:cubicBezTo>
                    <a:pt x="90" y="78"/>
                    <a:pt x="90" y="78"/>
                    <a:pt x="90" y="78"/>
                  </a:cubicBezTo>
                  <a:cubicBezTo>
                    <a:pt x="87" y="79"/>
                    <a:pt x="84" y="79"/>
                    <a:pt x="81" y="79"/>
                  </a:cubicBezTo>
                  <a:cubicBezTo>
                    <a:pt x="78" y="79"/>
                    <a:pt x="75" y="79"/>
                    <a:pt x="72" y="78"/>
                  </a:cubicBezTo>
                  <a:lnTo>
                    <a:pt x="61" y="37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2" name="Freeform 64"/>
            <p:cNvSpPr>
              <a:spLocks/>
            </p:cNvSpPr>
            <p:nvPr/>
          </p:nvSpPr>
          <p:spPr bwMode="auto">
            <a:xfrm>
              <a:off x="4896" y="2576"/>
              <a:ext cx="120" cy="156"/>
            </a:xfrm>
            <a:custGeom>
              <a:avLst/>
              <a:gdLst>
                <a:gd name="T0" fmla="*/ 62 w 62"/>
                <a:gd name="T1" fmla="*/ 80 h 81"/>
                <a:gd name="T2" fmla="*/ 54 w 62"/>
                <a:gd name="T3" fmla="*/ 81 h 81"/>
                <a:gd name="T4" fmla="*/ 47 w 62"/>
                <a:gd name="T5" fmla="*/ 80 h 81"/>
                <a:gd name="T6" fmla="*/ 47 w 62"/>
                <a:gd name="T7" fmla="*/ 26 h 81"/>
                <a:gd name="T8" fmla="*/ 33 w 62"/>
                <a:gd name="T9" fmla="*/ 13 h 81"/>
                <a:gd name="T10" fmla="*/ 16 w 62"/>
                <a:gd name="T11" fmla="*/ 22 h 81"/>
                <a:gd name="T12" fmla="*/ 16 w 62"/>
                <a:gd name="T13" fmla="*/ 80 h 81"/>
                <a:gd name="T14" fmla="*/ 8 w 62"/>
                <a:gd name="T15" fmla="*/ 81 h 81"/>
                <a:gd name="T16" fmla="*/ 0 w 62"/>
                <a:gd name="T17" fmla="*/ 80 h 81"/>
                <a:gd name="T18" fmla="*/ 0 w 62"/>
                <a:gd name="T19" fmla="*/ 3 h 81"/>
                <a:gd name="T20" fmla="*/ 8 w 62"/>
                <a:gd name="T21" fmla="*/ 2 h 81"/>
                <a:gd name="T22" fmla="*/ 16 w 62"/>
                <a:gd name="T23" fmla="*/ 3 h 81"/>
                <a:gd name="T24" fmla="*/ 16 w 62"/>
                <a:gd name="T25" fmla="*/ 10 h 81"/>
                <a:gd name="T26" fmla="*/ 38 w 62"/>
                <a:gd name="T27" fmla="*/ 0 h 81"/>
                <a:gd name="T28" fmla="*/ 62 w 62"/>
                <a:gd name="T29" fmla="*/ 23 h 81"/>
                <a:gd name="T30" fmla="*/ 62 w 62"/>
                <a:gd name="T31" fmla="*/ 8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" h="81">
                  <a:moveTo>
                    <a:pt x="62" y="80"/>
                  </a:moveTo>
                  <a:cubicBezTo>
                    <a:pt x="62" y="80"/>
                    <a:pt x="59" y="81"/>
                    <a:pt x="54" y="81"/>
                  </a:cubicBezTo>
                  <a:cubicBezTo>
                    <a:pt x="49" y="81"/>
                    <a:pt x="47" y="80"/>
                    <a:pt x="47" y="80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7" y="17"/>
                    <a:pt x="42" y="13"/>
                    <a:pt x="33" y="13"/>
                  </a:cubicBezTo>
                  <a:cubicBezTo>
                    <a:pt x="26" y="13"/>
                    <a:pt x="19" y="16"/>
                    <a:pt x="16" y="22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16" y="80"/>
                    <a:pt x="13" y="81"/>
                    <a:pt x="8" y="81"/>
                  </a:cubicBezTo>
                  <a:cubicBezTo>
                    <a:pt x="3" y="81"/>
                    <a:pt x="0" y="80"/>
                    <a:pt x="0" y="8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3" y="2"/>
                    <a:pt x="8" y="2"/>
                  </a:cubicBezTo>
                  <a:cubicBezTo>
                    <a:pt x="13" y="2"/>
                    <a:pt x="16" y="3"/>
                    <a:pt x="16" y="3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21" y="4"/>
                    <a:pt x="29" y="0"/>
                    <a:pt x="38" y="0"/>
                  </a:cubicBezTo>
                  <a:cubicBezTo>
                    <a:pt x="53" y="0"/>
                    <a:pt x="62" y="10"/>
                    <a:pt x="62" y="23"/>
                  </a:cubicBezTo>
                  <a:lnTo>
                    <a:pt x="62" y="80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3" name="Freeform 65"/>
            <p:cNvSpPr>
              <a:spLocks/>
            </p:cNvSpPr>
            <p:nvPr/>
          </p:nvSpPr>
          <p:spPr bwMode="auto">
            <a:xfrm>
              <a:off x="5039" y="2579"/>
              <a:ext cx="141" cy="227"/>
            </a:xfrm>
            <a:custGeom>
              <a:avLst/>
              <a:gdLst>
                <a:gd name="T0" fmla="*/ 44 w 73"/>
                <a:gd name="T1" fmla="*/ 91 h 117"/>
                <a:gd name="T2" fmla="*/ 17 w 73"/>
                <a:gd name="T3" fmla="*/ 117 h 117"/>
                <a:gd name="T4" fmla="*/ 9 w 73"/>
                <a:gd name="T5" fmla="*/ 116 h 117"/>
                <a:gd name="T6" fmla="*/ 8 w 73"/>
                <a:gd name="T7" fmla="*/ 110 h 117"/>
                <a:gd name="T8" fmla="*/ 9 w 73"/>
                <a:gd name="T9" fmla="*/ 104 h 117"/>
                <a:gd name="T10" fmla="*/ 16 w 73"/>
                <a:gd name="T11" fmla="*/ 105 h 117"/>
                <a:gd name="T12" fmla="*/ 31 w 73"/>
                <a:gd name="T13" fmla="*/ 88 h 117"/>
                <a:gd name="T14" fmla="*/ 34 w 73"/>
                <a:gd name="T15" fmla="*/ 79 h 117"/>
                <a:gd name="T16" fmla="*/ 29 w 73"/>
                <a:gd name="T17" fmla="*/ 78 h 117"/>
                <a:gd name="T18" fmla="*/ 0 w 73"/>
                <a:gd name="T19" fmla="*/ 1 h 117"/>
                <a:gd name="T20" fmla="*/ 8 w 73"/>
                <a:gd name="T21" fmla="*/ 0 h 117"/>
                <a:gd name="T22" fmla="*/ 16 w 73"/>
                <a:gd name="T23" fmla="*/ 1 h 117"/>
                <a:gd name="T24" fmla="*/ 33 w 73"/>
                <a:gd name="T25" fmla="*/ 47 h 117"/>
                <a:gd name="T26" fmla="*/ 39 w 73"/>
                <a:gd name="T27" fmla="*/ 65 h 117"/>
                <a:gd name="T28" fmla="*/ 39 w 73"/>
                <a:gd name="T29" fmla="*/ 65 h 117"/>
                <a:gd name="T30" fmla="*/ 44 w 73"/>
                <a:gd name="T31" fmla="*/ 47 h 117"/>
                <a:gd name="T32" fmla="*/ 59 w 73"/>
                <a:gd name="T33" fmla="*/ 1 h 117"/>
                <a:gd name="T34" fmla="*/ 66 w 73"/>
                <a:gd name="T35" fmla="*/ 0 h 117"/>
                <a:gd name="T36" fmla="*/ 73 w 73"/>
                <a:gd name="T37" fmla="*/ 1 h 117"/>
                <a:gd name="T38" fmla="*/ 44 w 73"/>
                <a:gd name="T39" fmla="*/ 9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3" h="117">
                  <a:moveTo>
                    <a:pt x="44" y="91"/>
                  </a:moveTo>
                  <a:cubicBezTo>
                    <a:pt x="39" y="108"/>
                    <a:pt x="34" y="117"/>
                    <a:pt x="17" y="117"/>
                  </a:cubicBezTo>
                  <a:cubicBezTo>
                    <a:pt x="12" y="117"/>
                    <a:pt x="9" y="116"/>
                    <a:pt x="9" y="116"/>
                  </a:cubicBezTo>
                  <a:cubicBezTo>
                    <a:pt x="9" y="115"/>
                    <a:pt x="8" y="113"/>
                    <a:pt x="8" y="110"/>
                  </a:cubicBezTo>
                  <a:cubicBezTo>
                    <a:pt x="8" y="107"/>
                    <a:pt x="9" y="104"/>
                    <a:pt x="9" y="104"/>
                  </a:cubicBezTo>
                  <a:cubicBezTo>
                    <a:pt x="9" y="104"/>
                    <a:pt x="12" y="105"/>
                    <a:pt x="16" y="105"/>
                  </a:cubicBezTo>
                  <a:cubicBezTo>
                    <a:pt x="23" y="105"/>
                    <a:pt x="26" y="103"/>
                    <a:pt x="31" y="88"/>
                  </a:cubicBezTo>
                  <a:cubicBezTo>
                    <a:pt x="34" y="79"/>
                    <a:pt x="34" y="79"/>
                    <a:pt x="34" y="79"/>
                  </a:cubicBezTo>
                  <a:cubicBezTo>
                    <a:pt x="32" y="79"/>
                    <a:pt x="31" y="79"/>
                    <a:pt x="29" y="7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6" y="1"/>
                    <a:pt x="16" y="1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7" y="57"/>
                    <a:pt x="39" y="65"/>
                    <a:pt x="39" y="65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39" y="65"/>
                    <a:pt x="41" y="57"/>
                    <a:pt x="44" y="47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61" y="0"/>
                    <a:pt x="66" y="0"/>
                  </a:cubicBezTo>
                  <a:cubicBezTo>
                    <a:pt x="71" y="0"/>
                    <a:pt x="73" y="1"/>
                    <a:pt x="73" y="1"/>
                  </a:cubicBezTo>
                  <a:lnTo>
                    <a:pt x="44" y="91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4" name="Freeform 66"/>
            <p:cNvSpPr>
              <a:spLocks/>
            </p:cNvSpPr>
            <p:nvPr/>
          </p:nvSpPr>
          <p:spPr bwMode="auto">
            <a:xfrm>
              <a:off x="5201" y="2576"/>
              <a:ext cx="106" cy="160"/>
            </a:xfrm>
            <a:custGeom>
              <a:avLst/>
              <a:gdLst>
                <a:gd name="T0" fmla="*/ 16 w 55"/>
                <a:gd name="T1" fmla="*/ 42 h 83"/>
                <a:gd name="T2" fmla="*/ 37 w 55"/>
                <a:gd name="T3" fmla="*/ 70 h 83"/>
                <a:gd name="T4" fmla="*/ 51 w 55"/>
                <a:gd name="T5" fmla="*/ 67 h 83"/>
                <a:gd name="T6" fmla="*/ 55 w 55"/>
                <a:gd name="T7" fmla="*/ 78 h 83"/>
                <a:gd name="T8" fmla="*/ 33 w 55"/>
                <a:gd name="T9" fmla="*/ 83 h 83"/>
                <a:gd name="T10" fmla="*/ 0 w 55"/>
                <a:gd name="T11" fmla="*/ 42 h 83"/>
                <a:gd name="T12" fmla="*/ 33 w 55"/>
                <a:gd name="T13" fmla="*/ 0 h 83"/>
                <a:gd name="T14" fmla="*/ 54 w 55"/>
                <a:gd name="T15" fmla="*/ 4 h 83"/>
                <a:gd name="T16" fmla="*/ 49 w 55"/>
                <a:gd name="T17" fmla="*/ 15 h 83"/>
                <a:gd name="T18" fmla="*/ 36 w 55"/>
                <a:gd name="T19" fmla="*/ 13 h 83"/>
                <a:gd name="T20" fmla="*/ 16 w 55"/>
                <a:gd name="T21" fmla="*/ 4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83">
                  <a:moveTo>
                    <a:pt x="16" y="42"/>
                  </a:moveTo>
                  <a:cubicBezTo>
                    <a:pt x="16" y="61"/>
                    <a:pt x="22" y="70"/>
                    <a:pt x="37" y="70"/>
                  </a:cubicBezTo>
                  <a:cubicBezTo>
                    <a:pt x="45" y="70"/>
                    <a:pt x="51" y="67"/>
                    <a:pt x="51" y="67"/>
                  </a:cubicBezTo>
                  <a:cubicBezTo>
                    <a:pt x="53" y="70"/>
                    <a:pt x="55" y="74"/>
                    <a:pt x="55" y="78"/>
                  </a:cubicBezTo>
                  <a:cubicBezTo>
                    <a:pt x="55" y="78"/>
                    <a:pt x="49" y="83"/>
                    <a:pt x="33" y="83"/>
                  </a:cubicBezTo>
                  <a:cubicBezTo>
                    <a:pt x="11" y="83"/>
                    <a:pt x="0" y="68"/>
                    <a:pt x="0" y="42"/>
                  </a:cubicBezTo>
                  <a:cubicBezTo>
                    <a:pt x="0" y="15"/>
                    <a:pt x="11" y="0"/>
                    <a:pt x="33" y="0"/>
                  </a:cubicBezTo>
                  <a:cubicBezTo>
                    <a:pt x="48" y="0"/>
                    <a:pt x="54" y="4"/>
                    <a:pt x="54" y="4"/>
                  </a:cubicBezTo>
                  <a:cubicBezTo>
                    <a:pt x="54" y="8"/>
                    <a:pt x="52" y="12"/>
                    <a:pt x="49" y="15"/>
                  </a:cubicBezTo>
                  <a:cubicBezTo>
                    <a:pt x="49" y="15"/>
                    <a:pt x="44" y="13"/>
                    <a:pt x="36" y="13"/>
                  </a:cubicBezTo>
                  <a:cubicBezTo>
                    <a:pt x="22" y="13"/>
                    <a:pt x="16" y="22"/>
                    <a:pt x="16" y="42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5" name="Freeform 67"/>
            <p:cNvSpPr>
              <a:spLocks/>
            </p:cNvSpPr>
            <p:nvPr/>
          </p:nvSpPr>
          <p:spPr bwMode="auto">
            <a:xfrm>
              <a:off x="5338" y="2514"/>
              <a:ext cx="120" cy="218"/>
            </a:xfrm>
            <a:custGeom>
              <a:avLst/>
              <a:gdLst>
                <a:gd name="T0" fmla="*/ 62 w 62"/>
                <a:gd name="T1" fmla="*/ 112 h 113"/>
                <a:gd name="T2" fmla="*/ 54 w 62"/>
                <a:gd name="T3" fmla="*/ 113 h 113"/>
                <a:gd name="T4" fmla="*/ 46 w 62"/>
                <a:gd name="T5" fmla="*/ 112 h 113"/>
                <a:gd name="T6" fmla="*/ 46 w 62"/>
                <a:gd name="T7" fmla="*/ 58 h 113"/>
                <a:gd name="T8" fmla="*/ 32 w 62"/>
                <a:gd name="T9" fmla="*/ 45 h 113"/>
                <a:gd name="T10" fmla="*/ 15 w 62"/>
                <a:gd name="T11" fmla="*/ 54 h 113"/>
                <a:gd name="T12" fmla="*/ 15 w 62"/>
                <a:gd name="T13" fmla="*/ 112 h 113"/>
                <a:gd name="T14" fmla="*/ 8 w 62"/>
                <a:gd name="T15" fmla="*/ 113 h 113"/>
                <a:gd name="T16" fmla="*/ 0 w 62"/>
                <a:gd name="T17" fmla="*/ 112 h 113"/>
                <a:gd name="T18" fmla="*/ 0 w 62"/>
                <a:gd name="T19" fmla="*/ 1 h 113"/>
                <a:gd name="T20" fmla="*/ 8 w 62"/>
                <a:gd name="T21" fmla="*/ 0 h 113"/>
                <a:gd name="T22" fmla="*/ 15 w 62"/>
                <a:gd name="T23" fmla="*/ 1 h 113"/>
                <a:gd name="T24" fmla="*/ 15 w 62"/>
                <a:gd name="T25" fmla="*/ 42 h 113"/>
                <a:gd name="T26" fmla="*/ 38 w 62"/>
                <a:gd name="T27" fmla="*/ 32 h 113"/>
                <a:gd name="T28" fmla="*/ 62 w 62"/>
                <a:gd name="T29" fmla="*/ 55 h 113"/>
                <a:gd name="T30" fmla="*/ 62 w 62"/>
                <a:gd name="T31" fmla="*/ 11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" h="113">
                  <a:moveTo>
                    <a:pt x="62" y="112"/>
                  </a:moveTo>
                  <a:cubicBezTo>
                    <a:pt x="62" y="112"/>
                    <a:pt x="59" y="113"/>
                    <a:pt x="54" y="113"/>
                  </a:cubicBezTo>
                  <a:cubicBezTo>
                    <a:pt x="49" y="113"/>
                    <a:pt x="46" y="112"/>
                    <a:pt x="46" y="112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6" y="49"/>
                    <a:pt x="42" y="45"/>
                    <a:pt x="32" y="45"/>
                  </a:cubicBezTo>
                  <a:cubicBezTo>
                    <a:pt x="26" y="45"/>
                    <a:pt x="19" y="48"/>
                    <a:pt x="15" y="54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5" y="112"/>
                    <a:pt x="13" y="113"/>
                    <a:pt x="8" y="113"/>
                  </a:cubicBezTo>
                  <a:cubicBezTo>
                    <a:pt x="2" y="113"/>
                    <a:pt x="0" y="112"/>
                    <a:pt x="0" y="1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8" y="0"/>
                  </a:cubicBezTo>
                  <a:cubicBezTo>
                    <a:pt x="13" y="0"/>
                    <a:pt x="15" y="1"/>
                    <a:pt x="15" y="1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21" y="36"/>
                    <a:pt x="29" y="32"/>
                    <a:pt x="38" y="32"/>
                  </a:cubicBezTo>
                  <a:cubicBezTo>
                    <a:pt x="53" y="32"/>
                    <a:pt x="62" y="42"/>
                    <a:pt x="62" y="55"/>
                  </a:cubicBezTo>
                  <a:lnTo>
                    <a:pt x="62" y="11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6" name="Freeform 68"/>
            <p:cNvSpPr>
              <a:spLocks/>
            </p:cNvSpPr>
            <p:nvPr/>
          </p:nvSpPr>
          <p:spPr bwMode="auto">
            <a:xfrm>
              <a:off x="2190" y="2151"/>
              <a:ext cx="52" cy="581"/>
            </a:xfrm>
            <a:custGeom>
              <a:avLst/>
              <a:gdLst>
                <a:gd name="T0" fmla="*/ 14 w 27"/>
                <a:gd name="T1" fmla="*/ 0 h 300"/>
                <a:gd name="T2" fmla="*/ 0 w 27"/>
                <a:gd name="T3" fmla="*/ 14 h 300"/>
                <a:gd name="T4" fmla="*/ 0 w 27"/>
                <a:gd name="T5" fmla="*/ 286 h 300"/>
                <a:gd name="T6" fmla="*/ 14 w 27"/>
                <a:gd name="T7" fmla="*/ 300 h 300"/>
                <a:gd name="T8" fmla="*/ 27 w 27"/>
                <a:gd name="T9" fmla="*/ 286 h 300"/>
                <a:gd name="T10" fmla="*/ 27 w 27"/>
                <a:gd name="T11" fmla="*/ 14 h 300"/>
                <a:gd name="T12" fmla="*/ 14 w 27"/>
                <a:gd name="T13" fmla="*/ 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300">
                  <a:moveTo>
                    <a:pt x="14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86"/>
                    <a:pt x="0" y="286"/>
                    <a:pt x="0" y="286"/>
                  </a:cubicBezTo>
                  <a:cubicBezTo>
                    <a:pt x="0" y="293"/>
                    <a:pt x="6" y="300"/>
                    <a:pt x="14" y="300"/>
                  </a:cubicBezTo>
                  <a:cubicBezTo>
                    <a:pt x="21" y="300"/>
                    <a:pt x="27" y="293"/>
                    <a:pt x="27" y="286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6"/>
                    <a:pt x="21" y="0"/>
                    <a:pt x="14" y="0"/>
                  </a:cubicBezTo>
                </a:path>
              </a:pathLst>
            </a:custGeom>
            <a:solidFill>
              <a:srgbClr val="48A2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7" name="Freeform 69"/>
            <p:cNvSpPr>
              <a:spLocks noEditPoints="1"/>
            </p:cNvSpPr>
            <p:nvPr/>
          </p:nvSpPr>
          <p:spPr bwMode="auto">
            <a:xfrm>
              <a:off x="2265" y="2016"/>
              <a:ext cx="461" cy="715"/>
            </a:xfrm>
            <a:custGeom>
              <a:avLst/>
              <a:gdLst>
                <a:gd name="T0" fmla="*/ 66 w 239"/>
                <a:gd name="T1" fmla="*/ 238 h 369"/>
                <a:gd name="T2" fmla="*/ 204 w 239"/>
                <a:gd name="T3" fmla="*/ 101 h 369"/>
                <a:gd name="T4" fmla="*/ 66 w 239"/>
                <a:gd name="T5" fmla="*/ 238 h 369"/>
                <a:gd name="T6" fmla="*/ 223 w 239"/>
                <a:gd name="T7" fmla="*/ 68 h 369"/>
                <a:gd name="T8" fmla="*/ 49 w 239"/>
                <a:gd name="T9" fmla="*/ 207 h 369"/>
                <a:gd name="T10" fmla="*/ 81 w 239"/>
                <a:gd name="T11" fmla="*/ 21 h 369"/>
                <a:gd name="T12" fmla="*/ 74 w 239"/>
                <a:gd name="T13" fmla="*/ 3 h 369"/>
                <a:gd name="T14" fmla="*/ 55 w 239"/>
                <a:gd name="T15" fmla="*/ 10 h 369"/>
                <a:gd name="T16" fmla="*/ 55 w 239"/>
                <a:gd name="T17" fmla="*/ 363 h 369"/>
                <a:gd name="T18" fmla="*/ 67 w 239"/>
                <a:gd name="T19" fmla="*/ 369 h 369"/>
                <a:gd name="T20" fmla="*/ 74 w 239"/>
                <a:gd name="T21" fmla="*/ 367 h 369"/>
                <a:gd name="T22" fmla="*/ 79 w 239"/>
                <a:gd name="T23" fmla="*/ 348 h 369"/>
                <a:gd name="T24" fmla="*/ 54 w 239"/>
                <a:gd name="T25" fmla="*/ 269 h 369"/>
                <a:gd name="T26" fmla="*/ 238 w 239"/>
                <a:gd name="T27" fmla="*/ 86 h 369"/>
                <a:gd name="T28" fmla="*/ 238 w 239"/>
                <a:gd name="T29" fmla="*/ 86 h 369"/>
                <a:gd name="T30" fmla="*/ 239 w 239"/>
                <a:gd name="T31" fmla="*/ 80 h 369"/>
                <a:gd name="T32" fmla="*/ 223 w 239"/>
                <a:gd name="T33" fmla="*/ 68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9" h="369">
                  <a:moveTo>
                    <a:pt x="66" y="238"/>
                  </a:moveTo>
                  <a:cubicBezTo>
                    <a:pt x="90" y="168"/>
                    <a:pt x="140" y="119"/>
                    <a:pt x="204" y="101"/>
                  </a:cubicBezTo>
                  <a:cubicBezTo>
                    <a:pt x="182" y="159"/>
                    <a:pt x="137" y="218"/>
                    <a:pt x="66" y="238"/>
                  </a:cubicBezTo>
                  <a:moveTo>
                    <a:pt x="223" y="68"/>
                  </a:moveTo>
                  <a:cubicBezTo>
                    <a:pt x="145" y="80"/>
                    <a:pt x="82" y="131"/>
                    <a:pt x="49" y="207"/>
                  </a:cubicBezTo>
                  <a:cubicBezTo>
                    <a:pt x="47" y="145"/>
                    <a:pt x="56" y="77"/>
                    <a:pt x="81" y="21"/>
                  </a:cubicBezTo>
                  <a:cubicBezTo>
                    <a:pt x="84" y="14"/>
                    <a:pt x="81" y="6"/>
                    <a:pt x="74" y="3"/>
                  </a:cubicBezTo>
                  <a:cubicBezTo>
                    <a:pt x="67" y="0"/>
                    <a:pt x="59" y="3"/>
                    <a:pt x="55" y="10"/>
                  </a:cubicBezTo>
                  <a:cubicBezTo>
                    <a:pt x="0" y="132"/>
                    <a:pt x="18" y="302"/>
                    <a:pt x="55" y="363"/>
                  </a:cubicBezTo>
                  <a:cubicBezTo>
                    <a:pt x="58" y="367"/>
                    <a:pt x="62" y="369"/>
                    <a:pt x="67" y="369"/>
                  </a:cubicBezTo>
                  <a:cubicBezTo>
                    <a:pt x="70" y="369"/>
                    <a:pt x="72" y="369"/>
                    <a:pt x="74" y="367"/>
                  </a:cubicBezTo>
                  <a:cubicBezTo>
                    <a:pt x="81" y="363"/>
                    <a:pt x="83" y="355"/>
                    <a:pt x="79" y="348"/>
                  </a:cubicBezTo>
                  <a:cubicBezTo>
                    <a:pt x="68" y="330"/>
                    <a:pt x="60" y="304"/>
                    <a:pt x="54" y="269"/>
                  </a:cubicBezTo>
                  <a:cubicBezTo>
                    <a:pt x="157" y="251"/>
                    <a:pt x="217" y="163"/>
                    <a:pt x="238" y="86"/>
                  </a:cubicBezTo>
                  <a:cubicBezTo>
                    <a:pt x="238" y="86"/>
                    <a:pt x="238" y="86"/>
                    <a:pt x="238" y="86"/>
                  </a:cubicBezTo>
                  <a:cubicBezTo>
                    <a:pt x="239" y="84"/>
                    <a:pt x="239" y="82"/>
                    <a:pt x="239" y="80"/>
                  </a:cubicBezTo>
                  <a:cubicBezTo>
                    <a:pt x="237" y="73"/>
                    <a:pt x="230" y="67"/>
                    <a:pt x="223" y="68"/>
                  </a:cubicBezTo>
                </a:path>
              </a:pathLst>
            </a:custGeom>
            <a:solidFill>
              <a:srgbClr val="48A2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118" name="Freeform 70"/>
            <p:cNvSpPr>
              <a:spLocks/>
            </p:cNvSpPr>
            <p:nvPr/>
          </p:nvSpPr>
          <p:spPr bwMode="auto">
            <a:xfrm>
              <a:off x="2147" y="2196"/>
              <a:ext cx="274" cy="104"/>
            </a:xfrm>
            <a:custGeom>
              <a:avLst/>
              <a:gdLst>
                <a:gd name="T0" fmla="*/ 15 w 142"/>
                <a:gd name="T1" fmla="*/ 54 h 54"/>
                <a:gd name="T2" fmla="*/ 1 w 142"/>
                <a:gd name="T3" fmla="*/ 43 h 54"/>
                <a:gd name="T4" fmla="*/ 12 w 142"/>
                <a:gd name="T5" fmla="*/ 26 h 54"/>
                <a:gd name="T6" fmla="*/ 124 w 142"/>
                <a:gd name="T7" fmla="*/ 2 h 54"/>
                <a:gd name="T8" fmla="*/ 141 w 142"/>
                <a:gd name="T9" fmla="*/ 12 h 54"/>
                <a:gd name="T10" fmla="*/ 130 w 142"/>
                <a:gd name="T11" fmla="*/ 29 h 54"/>
                <a:gd name="T12" fmla="*/ 18 w 142"/>
                <a:gd name="T13" fmla="*/ 54 h 54"/>
                <a:gd name="T14" fmla="*/ 15 w 142"/>
                <a:gd name="T1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54">
                  <a:moveTo>
                    <a:pt x="15" y="54"/>
                  </a:moveTo>
                  <a:cubicBezTo>
                    <a:pt x="8" y="54"/>
                    <a:pt x="3" y="50"/>
                    <a:pt x="1" y="43"/>
                  </a:cubicBezTo>
                  <a:cubicBezTo>
                    <a:pt x="0" y="36"/>
                    <a:pt x="4" y="28"/>
                    <a:pt x="12" y="26"/>
                  </a:cubicBezTo>
                  <a:cubicBezTo>
                    <a:pt x="124" y="2"/>
                    <a:pt x="124" y="2"/>
                    <a:pt x="124" y="2"/>
                  </a:cubicBezTo>
                  <a:cubicBezTo>
                    <a:pt x="132" y="0"/>
                    <a:pt x="139" y="5"/>
                    <a:pt x="141" y="12"/>
                  </a:cubicBezTo>
                  <a:cubicBezTo>
                    <a:pt x="142" y="20"/>
                    <a:pt x="138" y="27"/>
                    <a:pt x="130" y="29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17" y="54"/>
                    <a:pt x="16" y="54"/>
                    <a:pt x="15" y="54"/>
                  </a:cubicBezTo>
                </a:path>
              </a:pathLst>
            </a:custGeom>
            <a:solidFill>
              <a:srgbClr val="CB33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9" name="Freeform 71"/>
            <p:cNvSpPr>
              <a:spLocks noEditPoints="1"/>
            </p:cNvSpPr>
            <p:nvPr/>
          </p:nvSpPr>
          <p:spPr bwMode="auto">
            <a:xfrm>
              <a:off x="2184" y="1508"/>
              <a:ext cx="575" cy="568"/>
            </a:xfrm>
            <a:custGeom>
              <a:avLst/>
              <a:gdLst>
                <a:gd name="T0" fmla="*/ 241 w 298"/>
                <a:gd name="T1" fmla="*/ 185 h 293"/>
                <a:gd name="T2" fmla="*/ 138 w 298"/>
                <a:gd name="T3" fmla="*/ 266 h 293"/>
                <a:gd name="T4" fmla="*/ 112 w 298"/>
                <a:gd name="T5" fmla="*/ 262 h 293"/>
                <a:gd name="T6" fmla="*/ 47 w 298"/>
                <a:gd name="T7" fmla="*/ 214 h 293"/>
                <a:gd name="T8" fmla="*/ 35 w 298"/>
                <a:gd name="T9" fmla="*/ 134 h 293"/>
                <a:gd name="T10" fmla="*/ 56 w 298"/>
                <a:gd name="T11" fmla="*/ 51 h 293"/>
                <a:gd name="T12" fmla="*/ 82 w 298"/>
                <a:gd name="T13" fmla="*/ 94 h 293"/>
                <a:gd name="T14" fmla="*/ 91 w 298"/>
                <a:gd name="T15" fmla="*/ 101 h 293"/>
                <a:gd name="T16" fmla="*/ 101 w 298"/>
                <a:gd name="T17" fmla="*/ 99 h 293"/>
                <a:gd name="T18" fmla="*/ 162 w 298"/>
                <a:gd name="T19" fmla="*/ 63 h 293"/>
                <a:gd name="T20" fmla="*/ 191 w 298"/>
                <a:gd name="T21" fmla="*/ 111 h 293"/>
                <a:gd name="T22" fmla="*/ 131 w 298"/>
                <a:gd name="T23" fmla="*/ 148 h 293"/>
                <a:gd name="T24" fmla="*/ 126 w 298"/>
                <a:gd name="T25" fmla="*/ 167 h 293"/>
                <a:gd name="T26" fmla="*/ 138 w 298"/>
                <a:gd name="T27" fmla="*/ 174 h 293"/>
                <a:gd name="T28" fmla="*/ 145 w 298"/>
                <a:gd name="T29" fmla="*/ 172 h 293"/>
                <a:gd name="T30" fmla="*/ 218 w 298"/>
                <a:gd name="T31" fmla="*/ 128 h 293"/>
                <a:gd name="T32" fmla="*/ 218 w 298"/>
                <a:gd name="T33" fmla="*/ 128 h 293"/>
                <a:gd name="T34" fmla="*/ 261 w 298"/>
                <a:gd name="T35" fmla="*/ 102 h 293"/>
                <a:gd name="T36" fmla="*/ 241 w 298"/>
                <a:gd name="T37" fmla="*/ 185 h 293"/>
                <a:gd name="T38" fmla="*/ 291 w 298"/>
                <a:gd name="T39" fmla="*/ 61 h 293"/>
                <a:gd name="T40" fmla="*/ 276 w 298"/>
                <a:gd name="T41" fmla="*/ 60 h 293"/>
                <a:gd name="T42" fmla="*/ 215 w 298"/>
                <a:gd name="T43" fmla="*/ 97 h 293"/>
                <a:gd name="T44" fmla="*/ 179 w 298"/>
                <a:gd name="T45" fmla="*/ 36 h 293"/>
                <a:gd name="T46" fmla="*/ 170 w 298"/>
                <a:gd name="T47" fmla="*/ 30 h 293"/>
                <a:gd name="T48" fmla="*/ 160 w 298"/>
                <a:gd name="T49" fmla="*/ 32 h 293"/>
                <a:gd name="T50" fmla="*/ 99 w 298"/>
                <a:gd name="T51" fmla="*/ 68 h 293"/>
                <a:gd name="T52" fmla="*/ 62 w 298"/>
                <a:gd name="T53" fmla="*/ 8 h 293"/>
                <a:gd name="T54" fmla="*/ 48 w 298"/>
                <a:gd name="T55" fmla="*/ 1 h 293"/>
                <a:gd name="T56" fmla="*/ 37 w 298"/>
                <a:gd name="T57" fmla="*/ 11 h 293"/>
                <a:gd name="T58" fmla="*/ 8 w 298"/>
                <a:gd name="T59" fmla="*/ 128 h 293"/>
                <a:gd name="T60" fmla="*/ 23 w 298"/>
                <a:gd name="T61" fmla="*/ 229 h 293"/>
                <a:gd name="T62" fmla="*/ 106 w 298"/>
                <a:gd name="T63" fmla="*/ 289 h 293"/>
                <a:gd name="T64" fmla="*/ 138 w 298"/>
                <a:gd name="T65" fmla="*/ 293 h 293"/>
                <a:gd name="T66" fmla="*/ 268 w 298"/>
                <a:gd name="T67" fmla="*/ 192 h 293"/>
                <a:gd name="T68" fmla="*/ 296 w 298"/>
                <a:gd name="T69" fmla="*/ 76 h 293"/>
                <a:gd name="T70" fmla="*/ 291 w 298"/>
                <a:gd name="T71" fmla="*/ 61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8" h="293">
                  <a:moveTo>
                    <a:pt x="241" y="185"/>
                  </a:moveTo>
                  <a:cubicBezTo>
                    <a:pt x="229" y="233"/>
                    <a:pt x="187" y="266"/>
                    <a:pt x="138" y="266"/>
                  </a:cubicBezTo>
                  <a:cubicBezTo>
                    <a:pt x="129" y="266"/>
                    <a:pt x="121" y="265"/>
                    <a:pt x="112" y="262"/>
                  </a:cubicBezTo>
                  <a:cubicBezTo>
                    <a:pt x="85" y="256"/>
                    <a:pt x="62" y="239"/>
                    <a:pt x="47" y="214"/>
                  </a:cubicBezTo>
                  <a:cubicBezTo>
                    <a:pt x="33" y="190"/>
                    <a:pt x="28" y="162"/>
                    <a:pt x="35" y="134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82" y="94"/>
                    <a:pt x="82" y="94"/>
                    <a:pt x="82" y="94"/>
                  </a:cubicBezTo>
                  <a:cubicBezTo>
                    <a:pt x="84" y="98"/>
                    <a:pt x="87" y="100"/>
                    <a:pt x="91" y="101"/>
                  </a:cubicBezTo>
                  <a:cubicBezTo>
                    <a:pt x="94" y="102"/>
                    <a:pt x="98" y="101"/>
                    <a:pt x="101" y="99"/>
                  </a:cubicBezTo>
                  <a:cubicBezTo>
                    <a:pt x="162" y="63"/>
                    <a:pt x="162" y="63"/>
                    <a:pt x="162" y="63"/>
                  </a:cubicBezTo>
                  <a:cubicBezTo>
                    <a:pt x="191" y="111"/>
                    <a:pt x="191" y="111"/>
                    <a:pt x="191" y="111"/>
                  </a:cubicBezTo>
                  <a:cubicBezTo>
                    <a:pt x="131" y="148"/>
                    <a:pt x="131" y="148"/>
                    <a:pt x="131" y="148"/>
                  </a:cubicBezTo>
                  <a:cubicBezTo>
                    <a:pt x="124" y="152"/>
                    <a:pt x="122" y="160"/>
                    <a:pt x="126" y="167"/>
                  </a:cubicBezTo>
                  <a:cubicBezTo>
                    <a:pt x="129" y="171"/>
                    <a:pt x="133" y="174"/>
                    <a:pt x="138" y="174"/>
                  </a:cubicBezTo>
                  <a:cubicBezTo>
                    <a:pt x="140" y="174"/>
                    <a:pt x="143" y="173"/>
                    <a:pt x="145" y="172"/>
                  </a:cubicBezTo>
                  <a:cubicBezTo>
                    <a:pt x="218" y="128"/>
                    <a:pt x="218" y="128"/>
                    <a:pt x="218" y="128"/>
                  </a:cubicBezTo>
                  <a:cubicBezTo>
                    <a:pt x="218" y="128"/>
                    <a:pt x="218" y="128"/>
                    <a:pt x="218" y="128"/>
                  </a:cubicBezTo>
                  <a:cubicBezTo>
                    <a:pt x="261" y="102"/>
                    <a:pt x="261" y="102"/>
                    <a:pt x="261" y="102"/>
                  </a:cubicBezTo>
                  <a:lnTo>
                    <a:pt x="241" y="185"/>
                  </a:lnTo>
                  <a:close/>
                  <a:moveTo>
                    <a:pt x="291" y="61"/>
                  </a:moveTo>
                  <a:cubicBezTo>
                    <a:pt x="287" y="58"/>
                    <a:pt x="280" y="58"/>
                    <a:pt x="276" y="60"/>
                  </a:cubicBezTo>
                  <a:cubicBezTo>
                    <a:pt x="215" y="97"/>
                    <a:pt x="215" y="97"/>
                    <a:pt x="215" y="97"/>
                  </a:cubicBezTo>
                  <a:cubicBezTo>
                    <a:pt x="179" y="36"/>
                    <a:pt x="179" y="36"/>
                    <a:pt x="179" y="36"/>
                  </a:cubicBezTo>
                  <a:cubicBezTo>
                    <a:pt x="177" y="33"/>
                    <a:pt x="174" y="31"/>
                    <a:pt x="170" y="30"/>
                  </a:cubicBezTo>
                  <a:cubicBezTo>
                    <a:pt x="166" y="29"/>
                    <a:pt x="163" y="30"/>
                    <a:pt x="160" y="32"/>
                  </a:cubicBezTo>
                  <a:cubicBezTo>
                    <a:pt x="99" y="68"/>
                    <a:pt x="99" y="68"/>
                    <a:pt x="99" y="68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0" y="3"/>
                    <a:pt x="54" y="0"/>
                    <a:pt x="48" y="1"/>
                  </a:cubicBezTo>
                  <a:cubicBezTo>
                    <a:pt x="43" y="2"/>
                    <a:pt x="38" y="6"/>
                    <a:pt x="37" y="11"/>
                  </a:cubicBezTo>
                  <a:cubicBezTo>
                    <a:pt x="8" y="128"/>
                    <a:pt x="8" y="128"/>
                    <a:pt x="8" y="128"/>
                  </a:cubicBezTo>
                  <a:cubicBezTo>
                    <a:pt x="0" y="162"/>
                    <a:pt x="5" y="198"/>
                    <a:pt x="23" y="229"/>
                  </a:cubicBezTo>
                  <a:cubicBezTo>
                    <a:pt x="42" y="259"/>
                    <a:pt x="71" y="281"/>
                    <a:pt x="106" y="289"/>
                  </a:cubicBezTo>
                  <a:cubicBezTo>
                    <a:pt x="116" y="292"/>
                    <a:pt x="127" y="293"/>
                    <a:pt x="138" y="293"/>
                  </a:cubicBezTo>
                  <a:cubicBezTo>
                    <a:pt x="199" y="293"/>
                    <a:pt x="253" y="252"/>
                    <a:pt x="268" y="192"/>
                  </a:cubicBezTo>
                  <a:cubicBezTo>
                    <a:pt x="296" y="76"/>
                    <a:pt x="296" y="76"/>
                    <a:pt x="296" y="76"/>
                  </a:cubicBezTo>
                  <a:cubicBezTo>
                    <a:pt x="298" y="70"/>
                    <a:pt x="296" y="65"/>
                    <a:pt x="291" y="61"/>
                  </a:cubicBezTo>
                </a:path>
              </a:pathLst>
            </a:custGeom>
            <a:solidFill>
              <a:srgbClr val="CB33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</p:grpSp>
      <p:sp>
        <p:nvSpPr>
          <p:cNvPr id="120" name="Trójkąt równoramienny 119"/>
          <p:cNvSpPr/>
          <p:nvPr userDrawn="1"/>
        </p:nvSpPr>
        <p:spPr>
          <a:xfrm rot="16200000">
            <a:off x="10216896" y="5943600"/>
            <a:ext cx="2121408" cy="1828800"/>
          </a:xfrm>
          <a:prstGeom prst="triangle">
            <a:avLst/>
          </a:prstGeom>
          <a:solidFill>
            <a:srgbClr val="48A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21" name="Trójkąt równoramienny 120"/>
          <p:cNvSpPr/>
          <p:nvPr userDrawn="1"/>
        </p:nvSpPr>
        <p:spPr>
          <a:xfrm rot="5400000">
            <a:off x="-1187698" y="5105401"/>
            <a:ext cx="2121408" cy="1828800"/>
          </a:xfrm>
          <a:prstGeom prst="triangle">
            <a:avLst/>
          </a:prstGeom>
          <a:solidFill>
            <a:srgbClr val="CB33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432471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>
            <a:grpSpLocks noChangeAspect="1"/>
          </p:cNvGrpSpPr>
          <p:nvPr userDrawn="1"/>
        </p:nvGrpSpPr>
        <p:grpSpPr bwMode="auto">
          <a:xfrm>
            <a:off x="479653" y="455386"/>
            <a:ext cx="1803846" cy="691243"/>
            <a:chOff x="2149" y="1512"/>
            <a:chExt cx="3382" cy="1296"/>
          </a:xfrm>
        </p:grpSpPr>
        <p:sp>
          <p:nvSpPr>
            <p:cNvPr id="7" name="AutoShape 16"/>
            <p:cNvSpPr>
              <a:spLocks noChangeAspect="1" noChangeArrowheads="1" noTextEdit="1"/>
            </p:cNvSpPr>
            <p:nvPr/>
          </p:nvSpPr>
          <p:spPr bwMode="auto">
            <a:xfrm>
              <a:off x="2149" y="1512"/>
              <a:ext cx="3382" cy="1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" name="Freeform 18"/>
            <p:cNvSpPr>
              <a:spLocks noEditPoints="1"/>
            </p:cNvSpPr>
            <p:nvPr/>
          </p:nvSpPr>
          <p:spPr bwMode="auto">
            <a:xfrm>
              <a:off x="2958" y="1820"/>
              <a:ext cx="139" cy="211"/>
            </a:xfrm>
            <a:custGeom>
              <a:avLst/>
              <a:gdLst>
                <a:gd name="T0" fmla="*/ 38 w 72"/>
                <a:gd name="T1" fmla="*/ 54 h 109"/>
                <a:gd name="T2" fmla="*/ 56 w 72"/>
                <a:gd name="T3" fmla="*/ 34 h 109"/>
                <a:gd name="T4" fmla="*/ 38 w 72"/>
                <a:gd name="T5" fmla="*/ 13 h 109"/>
                <a:gd name="T6" fmla="*/ 16 w 72"/>
                <a:gd name="T7" fmla="*/ 13 h 109"/>
                <a:gd name="T8" fmla="*/ 16 w 72"/>
                <a:gd name="T9" fmla="*/ 54 h 109"/>
                <a:gd name="T10" fmla="*/ 38 w 72"/>
                <a:gd name="T11" fmla="*/ 54 h 109"/>
                <a:gd name="T12" fmla="*/ 16 w 72"/>
                <a:gd name="T13" fmla="*/ 108 h 109"/>
                <a:gd name="T14" fmla="*/ 8 w 72"/>
                <a:gd name="T15" fmla="*/ 109 h 109"/>
                <a:gd name="T16" fmla="*/ 0 w 72"/>
                <a:gd name="T17" fmla="*/ 108 h 109"/>
                <a:gd name="T18" fmla="*/ 0 w 72"/>
                <a:gd name="T19" fmla="*/ 0 h 109"/>
                <a:gd name="T20" fmla="*/ 40 w 72"/>
                <a:gd name="T21" fmla="*/ 0 h 109"/>
                <a:gd name="T22" fmla="*/ 72 w 72"/>
                <a:gd name="T23" fmla="*/ 34 h 109"/>
                <a:gd name="T24" fmla="*/ 40 w 72"/>
                <a:gd name="T25" fmla="*/ 67 h 109"/>
                <a:gd name="T26" fmla="*/ 16 w 72"/>
                <a:gd name="T27" fmla="*/ 67 h 109"/>
                <a:gd name="T28" fmla="*/ 16 w 72"/>
                <a:gd name="T29" fmla="*/ 10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" h="109">
                  <a:moveTo>
                    <a:pt x="38" y="54"/>
                  </a:moveTo>
                  <a:cubicBezTo>
                    <a:pt x="50" y="54"/>
                    <a:pt x="56" y="46"/>
                    <a:pt x="56" y="34"/>
                  </a:cubicBezTo>
                  <a:cubicBezTo>
                    <a:pt x="56" y="21"/>
                    <a:pt x="50" y="13"/>
                    <a:pt x="38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54"/>
                    <a:pt x="16" y="54"/>
                    <a:pt x="16" y="54"/>
                  </a:cubicBezTo>
                  <a:lnTo>
                    <a:pt x="38" y="54"/>
                  </a:lnTo>
                  <a:close/>
                  <a:moveTo>
                    <a:pt x="16" y="108"/>
                  </a:moveTo>
                  <a:cubicBezTo>
                    <a:pt x="16" y="108"/>
                    <a:pt x="13" y="109"/>
                    <a:pt x="8" y="109"/>
                  </a:cubicBezTo>
                  <a:cubicBezTo>
                    <a:pt x="3" y="109"/>
                    <a:pt x="0" y="108"/>
                    <a:pt x="0" y="10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60" y="0"/>
                    <a:pt x="72" y="14"/>
                    <a:pt x="72" y="34"/>
                  </a:cubicBezTo>
                  <a:cubicBezTo>
                    <a:pt x="72" y="53"/>
                    <a:pt x="60" y="67"/>
                    <a:pt x="40" y="67"/>
                  </a:cubicBezTo>
                  <a:cubicBezTo>
                    <a:pt x="16" y="67"/>
                    <a:pt x="16" y="67"/>
                    <a:pt x="16" y="67"/>
                  </a:cubicBezTo>
                  <a:lnTo>
                    <a:pt x="16" y="108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" name="Freeform 19"/>
            <p:cNvSpPr>
              <a:spLocks noEditPoints="1"/>
            </p:cNvSpPr>
            <p:nvPr/>
          </p:nvSpPr>
          <p:spPr bwMode="auto">
            <a:xfrm>
              <a:off x="3116" y="1874"/>
              <a:ext cx="120" cy="161"/>
            </a:xfrm>
            <a:custGeom>
              <a:avLst/>
              <a:gdLst>
                <a:gd name="T0" fmla="*/ 31 w 62"/>
                <a:gd name="T1" fmla="*/ 44 h 83"/>
                <a:gd name="T2" fmla="*/ 16 w 62"/>
                <a:gd name="T3" fmla="*/ 57 h 83"/>
                <a:gd name="T4" fmla="*/ 29 w 62"/>
                <a:gd name="T5" fmla="*/ 71 h 83"/>
                <a:gd name="T6" fmla="*/ 46 w 62"/>
                <a:gd name="T7" fmla="*/ 50 h 83"/>
                <a:gd name="T8" fmla="*/ 46 w 62"/>
                <a:gd name="T9" fmla="*/ 45 h 83"/>
                <a:gd name="T10" fmla="*/ 31 w 62"/>
                <a:gd name="T11" fmla="*/ 44 h 83"/>
                <a:gd name="T12" fmla="*/ 33 w 62"/>
                <a:gd name="T13" fmla="*/ 0 h 83"/>
                <a:gd name="T14" fmla="*/ 62 w 62"/>
                <a:gd name="T15" fmla="*/ 29 h 83"/>
                <a:gd name="T16" fmla="*/ 62 w 62"/>
                <a:gd name="T17" fmla="*/ 80 h 83"/>
                <a:gd name="T18" fmla="*/ 56 w 62"/>
                <a:gd name="T19" fmla="*/ 81 h 83"/>
                <a:gd name="T20" fmla="*/ 50 w 62"/>
                <a:gd name="T21" fmla="*/ 80 h 83"/>
                <a:gd name="T22" fmla="*/ 47 w 62"/>
                <a:gd name="T23" fmla="*/ 70 h 83"/>
                <a:gd name="T24" fmla="*/ 24 w 62"/>
                <a:gd name="T25" fmla="*/ 83 h 83"/>
                <a:gd name="T26" fmla="*/ 0 w 62"/>
                <a:gd name="T27" fmla="*/ 57 h 83"/>
                <a:gd name="T28" fmla="*/ 29 w 62"/>
                <a:gd name="T29" fmla="*/ 34 h 83"/>
                <a:gd name="T30" fmla="*/ 46 w 62"/>
                <a:gd name="T31" fmla="*/ 35 h 83"/>
                <a:gd name="T32" fmla="*/ 46 w 62"/>
                <a:gd name="T33" fmla="*/ 29 h 83"/>
                <a:gd name="T34" fmla="*/ 31 w 62"/>
                <a:gd name="T35" fmla="*/ 13 h 83"/>
                <a:gd name="T36" fmla="*/ 11 w 62"/>
                <a:gd name="T37" fmla="*/ 17 h 83"/>
                <a:gd name="T38" fmla="*/ 7 w 62"/>
                <a:gd name="T39" fmla="*/ 12 h 83"/>
                <a:gd name="T40" fmla="*/ 6 w 62"/>
                <a:gd name="T41" fmla="*/ 6 h 83"/>
                <a:gd name="T42" fmla="*/ 33 w 62"/>
                <a:gd name="T43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2" h="83">
                  <a:moveTo>
                    <a:pt x="31" y="44"/>
                  </a:moveTo>
                  <a:cubicBezTo>
                    <a:pt x="21" y="44"/>
                    <a:pt x="16" y="48"/>
                    <a:pt x="16" y="57"/>
                  </a:cubicBezTo>
                  <a:cubicBezTo>
                    <a:pt x="16" y="67"/>
                    <a:pt x="21" y="71"/>
                    <a:pt x="29" y="71"/>
                  </a:cubicBezTo>
                  <a:cubicBezTo>
                    <a:pt x="41" y="71"/>
                    <a:pt x="46" y="61"/>
                    <a:pt x="46" y="50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3" y="45"/>
                    <a:pt x="37" y="44"/>
                    <a:pt x="31" y="44"/>
                  </a:cubicBezTo>
                  <a:moveTo>
                    <a:pt x="33" y="0"/>
                  </a:moveTo>
                  <a:cubicBezTo>
                    <a:pt x="55" y="0"/>
                    <a:pt x="62" y="10"/>
                    <a:pt x="62" y="29"/>
                  </a:cubicBezTo>
                  <a:cubicBezTo>
                    <a:pt x="62" y="80"/>
                    <a:pt x="62" y="80"/>
                    <a:pt x="62" y="80"/>
                  </a:cubicBezTo>
                  <a:cubicBezTo>
                    <a:pt x="62" y="80"/>
                    <a:pt x="60" y="81"/>
                    <a:pt x="56" y="81"/>
                  </a:cubicBezTo>
                  <a:cubicBezTo>
                    <a:pt x="52" y="81"/>
                    <a:pt x="50" y="80"/>
                    <a:pt x="50" y="80"/>
                  </a:cubicBezTo>
                  <a:cubicBezTo>
                    <a:pt x="47" y="70"/>
                    <a:pt x="47" y="70"/>
                    <a:pt x="47" y="70"/>
                  </a:cubicBezTo>
                  <a:cubicBezTo>
                    <a:pt x="43" y="78"/>
                    <a:pt x="35" y="83"/>
                    <a:pt x="24" y="83"/>
                  </a:cubicBezTo>
                  <a:cubicBezTo>
                    <a:pt x="9" y="83"/>
                    <a:pt x="0" y="74"/>
                    <a:pt x="0" y="57"/>
                  </a:cubicBezTo>
                  <a:cubicBezTo>
                    <a:pt x="0" y="41"/>
                    <a:pt x="10" y="34"/>
                    <a:pt x="29" y="34"/>
                  </a:cubicBezTo>
                  <a:cubicBezTo>
                    <a:pt x="36" y="34"/>
                    <a:pt x="43" y="34"/>
                    <a:pt x="46" y="35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19"/>
                    <a:pt x="43" y="13"/>
                    <a:pt x="31" y="13"/>
                  </a:cubicBezTo>
                  <a:cubicBezTo>
                    <a:pt x="20" y="13"/>
                    <a:pt x="11" y="17"/>
                    <a:pt x="11" y="17"/>
                  </a:cubicBezTo>
                  <a:cubicBezTo>
                    <a:pt x="11" y="16"/>
                    <a:pt x="9" y="15"/>
                    <a:pt x="7" y="12"/>
                  </a:cubicBezTo>
                  <a:cubicBezTo>
                    <a:pt x="6" y="9"/>
                    <a:pt x="6" y="6"/>
                    <a:pt x="6" y="6"/>
                  </a:cubicBezTo>
                  <a:cubicBezTo>
                    <a:pt x="6" y="6"/>
                    <a:pt x="18" y="0"/>
                    <a:pt x="33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" name="Freeform 20"/>
            <p:cNvSpPr>
              <a:spLocks noEditPoints="1"/>
            </p:cNvSpPr>
            <p:nvPr/>
          </p:nvSpPr>
          <p:spPr bwMode="auto">
            <a:xfrm>
              <a:off x="3276" y="1803"/>
              <a:ext cx="118" cy="228"/>
            </a:xfrm>
            <a:custGeom>
              <a:avLst/>
              <a:gdLst>
                <a:gd name="T0" fmla="*/ 26 w 61"/>
                <a:gd name="T1" fmla="*/ 27 h 118"/>
                <a:gd name="T2" fmla="*/ 17 w 61"/>
                <a:gd name="T3" fmla="*/ 22 h 118"/>
                <a:gd name="T4" fmla="*/ 32 w 61"/>
                <a:gd name="T5" fmla="*/ 1 h 118"/>
                <a:gd name="T6" fmla="*/ 45 w 61"/>
                <a:gd name="T7" fmla="*/ 7 h 118"/>
                <a:gd name="T8" fmla="*/ 26 w 61"/>
                <a:gd name="T9" fmla="*/ 27 h 118"/>
                <a:gd name="T10" fmla="*/ 61 w 61"/>
                <a:gd name="T11" fmla="*/ 117 h 118"/>
                <a:gd name="T12" fmla="*/ 54 w 61"/>
                <a:gd name="T13" fmla="*/ 118 h 118"/>
                <a:gd name="T14" fmla="*/ 46 w 61"/>
                <a:gd name="T15" fmla="*/ 117 h 118"/>
                <a:gd name="T16" fmla="*/ 46 w 61"/>
                <a:gd name="T17" fmla="*/ 63 h 118"/>
                <a:gd name="T18" fmla="*/ 32 w 61"/>
                <a:gd name="T19" fmla="*/ 49 h 118"/>
                <a:gd name="T20" fmla="*/ 15 w 61"/>
                <a:gd name="T21" fmla="*/ 59 h 118"/>
                <a:gd name="T22" fmla="*/ 15 w 61"/>
                <a:gd name="T23" fmla="*/ 117 h 118"/>
                <a:gd name="T24" fmla="*/ 8 w 61"/>
                <a:gd name="T25" fmla="*/ 118 h 118"/>
                <a:gd name="T26" fmla="*/ 0 w 61"/>
                <a:gd name="T27" fmla="*/ 117 h 118"/>
                <a:gd name="T28" fmla="*/ 0 w 61"/>
                <a:gd name="T29" fmla="*/ 40 h 118"/>
                <a:gd name="T30" fmla="*/ 8 w 61"/>
                <a:gd name="T31" fmla="*/ 39 h 118"/>
                <a:gd name="T32" fmla="*/ 15 w 61"/>
                <a:gd name="T33" fmla="*/ 40 h 118"/>
                <a:gd name="T34" fmla="*/ 15 w 61"/>
                <a:gd name="T35" fmla="*/ 47 h 118"/>
                <a:gd name="T36" fmla="*/ 38 w 61"/>
                <a:gd name="T37" fmla="*/ 37 h 118"/>
                <a:gd name="T38" fmla="*/ 61 w 61"/>
                <a:gd name="T39" fmla="*/ 60 h 118"/>
                <a:gd name="T40" fmla="*/ 61 w 61"/>
                <a:gd name="T41" fmla="*/ 11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1" h="118">
                  <a:moveTo>
                    <a:pt x="26" y="27"/>
                  </a:moveTo>
                  <a:cubicBezTo>
                    <a:pt x="22" y="26"/>
                    <a:pt x="19" y="25"/>
                    <a:pt x="17" y="22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6" y="0"/>
                    <a:pt x="42" y="3"/>
                    <a:pt x="45" y="7"/>
                  </a:cubicBezTo>
                  <a:lnTo>
                    <a:pt x="26" y="27"/>
                  </a:lnTo>
                  <a:close/>
                  <a:moveTo>
                    <a:pt x="61" y="117"/>
                  </a:moveTo>
                  <a:cubicBezTo>
                    <a:pt x="61" y="117"/>
                    <a:pt x="59" y="118"/>
                    <a:pt x="54" y="118"/>
                  </a:cubicBezTo>
                  <a:cubicBezTo>
                    <a:pt x="49" y="118"/>
                    <a:pt x="46" y="117"/>
                    <a:pt x="46" y="117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6" y="54"/>
                    <a:pt x="42" y="49"/>
                    <a:pt x="32" y="49"/>
                  </a:cubicBezTo>
                  <a:cubicBezTo>
                    <a:pt x="25" y="49"/>
                    <a:pt x="19" y="53"/>
                    <a:pt x="15" y="59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15" y="117"/>
                    <a:pt x="12" y="118"/>
                    <a:pt x="8" y="118"/>
                  </a:cubicBezTo>
                  <a:cubicBezTo>
                    <a:pt x="2" y="118"/>
                    <a:pt x="0" y="117"/>
                    <a:pt x="0" y="117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2" y="39"/>
                    <a:pt x="8" y="39"/>
                  </a:cubicBezTo>
                  <a:cubicBezTo>
                    <a:pt x="12" y="39"/>
                    <a:pt x="15" y="40"/>
                    <a:pt x="15" y="40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20" y="41"/>
                    <a:pt x="28" y="37"/>
                    <a:pt x="38" y="37"/>
                  </a:cubicBezTo>
                  <a:cubicBezTo>
                    <a:pt x="53" y="37"/>
                    <a:pt x="61" y="46"/>
                    <a:pt x="61" y="60"/>
                  </a:cubicBezTo>
                  <a:lnTo>
                    <a:pt x="61" y="117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" name="Freeform 21"/>
            <p:cNvSpPr>
              <a:spLocks/>
            </p:cNvSpPr>
            <p:nvPr/>
          </p:nvSpPr>
          <p:spPr bwMode="auto">
            <a:xfrm>
              <a:off x="3429" y="1874"/>
              <a:ext cx="104" cy="161"/>
            </a:xfrm>
            <a:custGeom>
              <a:avLst/>
              <a:gdLst>
                <a:gd name="T0" fmla="*/ 29 w 54"/>
                <a:gd name="T1" fmla="*/ 0 h 83"/>
                <a:gd name="T2" fmla="*/ 50 w 54"/>
                <a:gd name="T3" fmla="*/ 4 h 83"/>
                <a:gd name="T4" fmla="*/ 46 w 54"/>
                <a:gd name="T5" fmla="*/ 15 h 83"/>
                <a:gd name="T6" fmla="*/ 30 w 54"/>
                <a:gd name="T7" fmla="*/ 13 h 83"/>
                <a:gd name="T8" fmla="*/ 15 w 54"/>
                <a:gd name="T9" fmla="*/ 23 h 83"/>
                <a:gd name="T10" fmla="*/ 34 w 54"/>
                <a:gd name="T11" fmla="*/ 36 h 83"/>
                <a:gd name="T12" fmla="*/ 54 w 54"/>
                <a:gd name="T13" fmla="*/ 58 h 83"/>
                <a:gd name="T14" fmla="*/ 25 w 54"/>
                <a:gd name="T15" fmla="*/ 83 h 83"/>
                <a:gd name="T16" fmla="*/ 0 w 54"/>
                <a:gd name="T17" fmla="*/ 77 h 83"/>
                <a:gd name="T18" fmla="*/ 4 w 54"/>
                <a:gd name="T19" fmla="*/ 66 h 83"/>
                <a:gd name="T20" fmla="*/ 25 w 54"/>
                <a:gd name="T21" fmla="*/ 70 h 83"/>
                <a:gd name="T22" fmla="*/ 39 w 54"/>
                <a:gd name="T23" fmla="*/ 59 h 83"/>
                <a:gd name="T24" fmla="*/ 22 w 54"/>
                <a:gd name="T25" fmla="*/ 46 h 83"/>
                <a:gd name="T26" fmla="*/ 0 w 54"/>
                <a:gd name="T27" fmla="*/ 24 h 83"/>
                <a:gd name="T28" fmla="*/ 29 w 54"/>
                <a:gd name="T2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83">
                  <a:moveTo>
                    <a:pt x="29" y="0"/>
                  </a:moveTo>
                  <a:cubicBezTo>
                    <a:pt x="44" y="0"/>
                    <a:pt x="50" y="4"/>
                    <a:pt x="50" y="4"/>
                  </a:cubicBezTo>
                  <a:cubicBezTo>
                    <a:pt x="50" y="8"/>
                    <a:pt x="49" y="13"/>
                    <a:pt x="46" y="15"/>
                  </a:cubicBezTo>
                  <a:cubicBezTo>
                    <a:pt x="46" y="15"/>
                    <a:pt x="39" y="13"/>
                    <a:pt x="30" y="13"/>
                  </a:cubicBezTo>
                  <a:cubicBezTo>
                    <a:pt x="20" y="13"/>
                    <a:pt x="15" y="16"/>
                    <a:pt x="15" y="23"/>
                  </a:cubicBezTo>
                  <a:cubicBezTo>
                    <a:pt x="15" y="31"/>
                    <a:pt x="24" y="33"/>
                    <a:pt x="34" y="36"/>
                  </a:cubicBezTo>
                  <a:cubicBezTo>
                    <a:pt x="44" y="39"/>
                    <a:pt x="54" y="44"/>
                    <a:pt x="54" y="58"/>
                  </a:cubicBezTo>
                  <a:cubicBezTo>
                    <a:pt x="54" y="74"/>
                    <a:pt x="44" y="83"/>
                    <a:pt x="25" y="83"/>
                  </a:cubicBezTo>
                  <a:cubicBezTo>
                    <a:pt x="9" y="83"/>
                    <a:pt x="0" y="77"/>
                    <a:pt x="0" y="77"/>
                  </a:cubicBezTo>
                  <a:cubicBezTo>
                    <a:pt x="0" y="73"/>
                    <a:pt x="1" y="69"/>
                    <a:pt x="4" y="66"/>
                  </a:cubicBezTo>
                  <a:cubicBezTo>
                    <a:pt x="4" y="66"/>
                    <a:pt x="14" y="70"/>
                    <a:pt x="25" y="70"/>
                  </a:cubicBezTo>
                  <a:cubicBezTo>
                    <a:pt x="34" y="70"/>
                    <a:pt x="39" y="66"/>
                    <a:pt x="39" y="59"/>
                  </a:cubicBezTo>
                  <a:cubicBezTo>
                    <a:pt x="39" y="51"/>
                    <a:pt x="31" y="49"/>
                    <a:pt x="22" y="46"/>
                  </a:cubicBezTo>
                  <a:cubicBezTo>
                    <a:pt x="12" y="43"/>
                    <a:pt x="0" y="39"/>
                    <a:pt x="0" y="24"/>
                  </a:cubicBezTo>
                  <a:cubicBezTo>
                    <a:pt x="0" y="10"/>
                    <a:pt x="10" y="0"/>
                    <a:pt x="29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auto">
            <a:xfrm>
              <a:off x="3552" y="1843"/>
              <a:ext cx="97" cy="192"/>
            </a:xfrm>
            <a:custGeom>
              <a:avLst/>
              <a:gdLst>
                <a:gd name="T0" fmla="*/ 27 w 50"/>
                <a:gd name="T1" fmla="*/ 69 h 99"/>
                <a:gd name="T2" fmla="*/ 42 w 50"/>
                <a:gd name="T3" fmla="*/ 86 h 99"/>
                <a:gd name="T4" fmla="*/ 49 w 50"/>
                <a:gd name="T5" fmla="*/ 86 h 99"/>
                <a:gd name="T6" fmla="*/ 50 w 50"/>
                <a:gd name="T7" fmla="*/ 92 h 99"/>
                <a:gd name="T8" fmla="*/ 49 w 50"/>
                <a:gd name="T9" fmla="*/ 97 h 99"/>
                <a:gd name="T10" fmla="*/ 38 w 50"/>
                <a:gd name="T11" fmla="*/ 99 h 99"/>
                <a:gd name="T12" fmla="*/ 12 w 50"/>
                <a:gd name="T13" fmla="*/ 69 h 99"/>
                <a:gd name="T14" fmla="*/ 12 w 50"/>
                <a:gd name="T15" fmla="*/ 29 h 99"/>
                <a:gd name="T16" fmla="*/ 1 w 50"/>
                <a:gd name="T17" fmla="*/ 29 h 99"/>
                <a:gd name="T18" fmla="*/ 0 w 50"/>
                <a:gd name="T19" fmla="*/ 23 h 99"/>
                <a:gd name="T20" fmla="*/ 1 w 50"/>
                <a:gd name="T21" fmla="*/ 18 h 99"/>
                <a:gd name="T22" fmla="*/ 12 w 50"/>
                <a:gd name="T23" fmla="*/ 18 h 99"/>
                <a:gd name="T24" fmla="*/ 12 w 50"/>
                <a:gd name="T25" fmla="*/ 4 h 99"/>
                <a:gd name="T26" fmla="*/ 27 w 50"/>
                <a:gd name="T27" fmla="*/ 1 h 99"/>
                <a:gd name="T28" fmla="*/ 27 w 50"/>
                <a:gd name="T29" fmla="*/ 18 h 99"/>
                <a:gd name="T30" fmla="*/ 47 w 50"/>
                <a:gd name="T31" fmla="*/ 18 h 99"/>
                <a:gd name="T32" fmla="*/ 48 w 50"/>
                <a:gd name="T33" fmla="*/ 23 h 99"/>
                <a:gd name="T34" fmla="*/ 47 w 50"/>
                <a:gd name="T35" fmla="*/ 29 h 99"/>
                <a:gd name="T36" fmla="*/ 27 w 50"/>
                <a:gd name="T37" fmla="*/ 29 h 99"/>
                <a:gd name="T38" fmla="*/ 27 w 50"/>
                <a:gd name="T39" fmla="*/ 6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" h="99">
                  <a:moveTo>
                    <a:pt x="27" y="69"/>
                  </a:moveTo>
                  <a:cubicBezTo>
                    <a:pt x="27" y="82"/>
                    <a:pt x="32" y="86"/>
                    <a:pt x="42" y="86"/>
                  </a:cubicBezTo>
                  <a:cubicBezTo>
                    <a:pt x="45" y="86"/>
                    <a:pt x="49" y="86"/>
                    <a:pt x="49" y="86"/>
                  </a:cubicBezTo>
                  <a:cubicBezTo>
                    <a:pt x="49" y="86"/>
                    <a:pt x="50" y="88"/>
                    <a:pt x="50" y="92"/>
                  </a:cubicBezTo>
                  <a:cubicBezTo>
                    <a:pt x="50" y="95"/>
                    <a:pt x="49" y="97"/>
                    <a:pt x="49" y="97"/>
                  </a:cubicBezTo>
                  <a:cubicBezTo>
                    <a:pt x="46" y="98"/>
                    <a:pt x="42" y="99"/>
                    <a:pt x="38" y="99"/>
                  </a:cubicBezTo>
                  <a:cubicBezTo>
                    <a:pt x="20" y="99"/>
                    <a:pt x="12" y="88"/>
                    <a:pt x="12" y="6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0" y="27"/>
                    <a:pt x="0" y="23"/>
                  </a:cubicBezTo>
                  <a:cubicBezTo>
                    <a:pt x="0" y="20"/>
                    <a:pt x="1" y="18"/>
                    <a:pt x="1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6" y="2"/>
                    <a:pt x="22" y="0"/>
                    <a:pt x="27" y="1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47" y="18"/>
                    <a:pt x="48" y="20"/>
                    <a:pt x="48" y="23"/>
                  </a:cubicBezTo>
                  <a:cubicBezTo>
                    <a:pt x="48" y="27"/>
                    <a:pt x="47" y="29"/>
                    <a:pt x="47" y="29"/>
                  </a:cubicBezTo>
                  <a:cubicBezTo>
                    <a:pt x="27" y="29"/>
                    <a:pt x="27" y="29"/>
                    <a:pt x="27" y="29"/>
                  </a:cubicBezTo>
                  <a:lnTo>
                    <a:pt x="27" y="69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" name="Freeform 23"/>
            <p:cNvSpPr>
              <a:spLocks/>
            </p:cNvSpPr>
            <p:nvPr/>
          </p:nvSpPr>
          <p:spPr bwMode="auto">
            <a:xfrm>
              <a:off x="3662" y="1878"/>
              <a:ext cx="219" cy="153"/>
            </a:xfrm>
            <a:custGeom>
              <a:avLst/>
              <a:gdLst>
                <a:gd name="T0" fmla="*/ 61 w 113"/>
                <a:gd name="T1" fmla="*/ 37 h 79"/>
                <a:gd name="T2" fmla="*/ 57 w 113"/>
                <a:gd name="T3" fmla="*/ 15 h 79"/>
                <a:gd name="T4" fmla="*/ 56 w 113"/>
                <a:gd name="T5" fmla="*/ 15 h 79"/>
                <a:gd name="T6" fmla="*/ 52 w 113"/>
                <a:gd name="T7" fmla="*/ 37 h 79"/>
                <a:gd name="T8" fmla="*/ 40 w 113"/>
                <a:gd name="T9" fmla="*/ 78 h 79"/>
                <a:gd name="T10" fmla="*/ 32 w 113"/>
                <a:gd name="T11" fmla="*/ 79 h 79"/>
                <a:gd name="T12" fmla="*/ 23 w 113"/>
                <a:gd name="T13" fmla="*/ 78 h 79"/>
                <a:gd name="T14" fmla="*/ 0 w 113"/>
                <a:gd name="T15" fmla="*/ 1 h 79"/>
                <a:gd name="T16" fmla="*/ 8 w 113"/>
                <a:gd name="T17" fmla="*/ 0 h 79"/>
                <a:gd name="T18" fmla="*/ 14 w 113"/>
                <a:gd name="T19" fmla="*/ 1 h 79"/>
                <a:gd name="T20" fmla="*/ 28 w 113"/>
                <a:gd name="T21" fmla="*/ 49 h 79"/>
                <a:gd name="T22" fmla="*/ 32 w 113"/>
                <a:gd name="T23" fmla="*/ 64 h 79"/>
                <a:gd name="T24" fmla="*/ 32 w 113"/>
                <a:gd name="T25" fmla="*/ 64 h 79"/>
                <a:gd name="T26" fmla="*/ 35 w 113"/>
                <a:gd name="T27" fmla="*/ 49 h 79"/>
                <a:gd name="T28" fmla="*/ 49 w 113"/>
                <a:gd name="T29" fmla="*/ 1 h 79"/>
                <a:gd name="T30" fmla="*/ 57 w 113"/>
                <a:gd name="T31" fmla="*/ 0 h 79"/>
                <a:gd name="T32" fmla="*/ 65 w 113"/>
                <a:gd name="T33" fmla="*/ 1 h 79"/>
                <a:gd name="T34" fmla="*/ 78 w 113"/>
                <a:gd name="T35" fmla="*/ 49 h 79"/>
                <a:gd name="T36" fmla="*/ 81 w 113"/>
                <a:gd name="T37" fmla="*/ 64 h 79"/>
                <a:gd name="T38" fmla="*/ 82 w 113"/>
                <a:gd name="T39" fmla="*/ 64 h 79"/>
                <a:gd name="T40" fmla="*/ 86 w 113"/>
                <a:gd name="T41" fmla="*/ 49 h 79"/>
                <a:gd name="T42" fmla="*/ 100 w 113"/>
                <a:gd name="T43" fmla="*/ 1 h 79"/>
                <a:gd name="T44" fmla="*/ 106 w 113"/>
                <a:gd name="T45" fmla="*/ 0 h 79"/>
                <a:gd name="T46" fmla="*/ 113 w 113"/>
                <a:gd name="T47" fmla="*/ 1 h 79"/>
                <a:gd name="T48" fmla="*/ 90 w 113"/>
                <a:gd name="T49" fmla="*/ 78 h 79"/>
                <a:gd name="T50" fmla="*/ 81 w 113"/>
                <a:gd name="T51" fmla="*/ 79 h 79"/>
                <a:gd name="T52" fmla="*/ 73 w 113"/>
                <a:gd name="T53" fmla="*/ 78 h 79"/>
                <a:gd name="T54" fmla="*/ 61 w 113"/>
                <a:gd name="T55" fmla="*/ 3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3" h="79">
                  <a:moveTo>
                    <a:pt x="61" y="37"/>
                  </a:moveTo>
                  <a:cubicBezTo>
                    <a:pt x="58" y="27"/>
                    <a:pt x="57" y="20"/>
                    <a:pt x="57" y="15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6" y="20"/>
                    <a:pt x="55" y="27"/>
                    <a:pt x="52" y="37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38" y="79"/>
                    <a:pt x="35" y="79"/>
                    <a:pt x="32" y="79"/>
                  </a:cubicBezTo>
                  <a:cubicBezTo>
                    <a:pt x="28" y="79"/>
                    <a:pt x="25" y="79"/>
                    <a:pt x="23" y="7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4" y="1"/>
                    <a:pt x="14" y="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30" y="55"/>
                    <a:pt x="31" y="61"/>
                    <a:pt x="32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3" y="60"/>
                    <a:pt x="33" y="56"/>
                    <a:pt x="35" y="49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1"/>
                    <a:pt x="53" y="0"/>
                    <a:pt x="57" y="0"/>
                  </a:cubicBezTo>
                  <a:cubicBezTo>
                    <a:pt x="62" y="0"/>
                    <a:pt x="65" y="1"/>
                    <a:pt x="65" y="1"/>
                  </a:cubicBezTo>
                  <a:cubicBezTo>
                    <a:pt x="78" y="49"/>
                    <a:pt x="78" y="49"/>
                    <a:pt x="78" y="49"/>
                  </a:cubicBezTo>
                  <a:cubicBezTo>
                    <a:pt x="80" y="55"/>
                    <a:pt x="81" y="61"/>
                    <a:pt x="81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2" y="61"/>
                    <a:pt x="83" y="56"/>
                    <a:pt x="86" y="49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2" y="0"/>
                    <a:pt x="106" y="0"/>
                  </a:cubicBezTo>
                  <a:cubicBezTo>
                    <a:pt x="111" y="0"/>
                    <a:pt x="113" y="1"/>
                    <a:pt x="113" y="1"/>
                  </a:cubicBezTo>
                  <a:cubicBezTo>
                    <a:pt x="90" y="78"/>
                    <a:pt x="90" y="78"/>
                    <a:pt x="90" y="78"/>
                  </a:cubicBezTo>
                  <a:cubicBezTo>
                    <a:pt x="87" y="79"/>
                    <a:pt x="85" y="79"/>
                    <a:pt x="81" y="79"/>
                  </a:cubicBezTo>
                  <a:cubicBezTo>
                    <a:pt x="78" y="79"/>
                    <a:pt x="76" y="79"/>
                    <a:pt x="73" y="78"/>
                  </a:cubicBezTo>
                  <a:lnTo>
                    <a:pt x="61" y="37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" name="Freeform 24"/>
            <p:cNvSpPr>
              <a:spLocks noEditPoints="1"/>
            </p:cNvSpPr>
            <p:nvPr/>
          </p:nvSpPr>
          <p:spPr bwMode="auto">
            <a:xfrm>
              <a:off x="3900" y="1874"/>
              <a:ext cx="129" cy="161"/>
            </a:xfrm>
            <a:custGeom>
              <a:avLst/>
              <a:gdLst>
                <a:gd name="T0" fmla="*/ 33 w 67"/>
                <a:gd name="T1" fmla="*/ 12 h 83"/>
                <a:gd name="T2" fmla="*/ 15 w 67"/>
                <a:gd name="T3" fmla="*/ 41 h 83"/>
                <a:gd name="T4" fmla="*/ 33 w 67"/>
                <a:gd name="T5" fmla="*/ 71 h 83"/>
                <a:gd name="T6" fmla="*/ 51 w 67"/>
                <a:gd name="T7" fmla="*/ 41 h 83"/>
                <a:gd name="T8" fmla="*/ 33 w 67"/>
                <a:gd name="T9" fmla="*/ 12 h 83"/>
                <a:gd name="T10" fmla="*/ 33 w 67"/>
                <a:gd name="T11" fmla="*/ 0 h 83"/>
                <a:gd name="T12" fmla="*/ 67 w 67"/>
                <a:gd name="T13" fmla="*/ 41 h 83"/>
                <a:gd name="T14" fmla="*/ 33 w 67"/>
                <a:gd name="T15" fmla="*/ 83 h 83"/>
                <a:gd name="T16" fmla="*/ 0 w 67"/>
                <a:gd name="T17" fmla="*/ 41 h 83"/>
                <a:gd name="T18" fmla="*/ 33 w 67"/>
                <a:gd name="T1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83">
                  <a:moveTo>
                    <a:pt x="33" y="12"/>
                  </a:moveTo>
                  <a:cubicBezTo>
                    <a:pt x="22" y="12"/>
                    <a:pt x="15" y="18"/>
                    <a:pt x="15" y="41"/>
                  </a:cubicBezTo>
                  <a:cubicBezTo>
                    <a:pt x="15" y="65"/>
                    <a:pt x="22" y="71"/>
                    <a:pt x="33" y="71"/>
                  </a:cubicBezTo>
                  <a:cubicBezTo>
                    <a:pt x="44" y="71"/>
                    <a:pt x="51" y="65"/>
                    <a:pt x="51" y="41"/>
                  </a:cubicBezTo>
                  <a:cubicBezTo>
                    <a:pt x="51" y="18"/>
                    <a:pt x="44" y="12"/>
                    <a:pt x="33" y="12"/>
                  </a:cubicBezTo>
                  <a:moveTo>
                    <a:pt x="33" y="0"/>
                  </a:moveTo>
                  <a:cubicBezTo>
                    <a:pt x="54" y="0"/>
                    <a:pt x="67" y="12"/>
                    <a:pt x="67" y="41"/>
                  </a:cubicBezTo>
                  <a:cubicBezTo>
                    <a:pt x="67" y="71"/>
                    <a:pt x="54" y="83"/>
                    <a:pt x="33" y="83"/>
                  </a:cubicBezTo>
                  <a:cubicBezTo>
                    <a:pt x="13" y="83"/>
                    <a:pt x="0" y="71"/>
                    <a:pt x="0" y="41"/>
                  </a:cubicBezTo>
                  <a:cubicBezTo>
                    <a:pt x="0" y="12"/>
                    <a:pt x="13" y="0"/>
                    <a:pt x="33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" name="Freeform 25"/>
            <p:cNvSpPr>
              <a:spLocks/>
            </p:cNvSpPr>
            <p:nvPr/>
          </p:nvSpPr>
          <p:spPr bwMode="auto">
            <a:xfrm>
              <a:off x="4049" y="1878"/>
              <a:ext cx="218" cy="153"/>
            </a:xfrm>
            <a:custGeom>
              <a:avLst/>
              <a:gdLst>
                <a:gd name="T0" fmla="*/ 61 w 113"/>
                <a:gd name="T1" fmla="*/ 37 h 79"/>
                <a:gd name="T2" fmla="*/ 57 w 113"/>
                <a:gd name="T3" fmla="*/ 15 h 79"/>
                <a:gd name="T4" fmla="*/ 56 w 113"/>
                <a:gd name="T5" fmla="*/ 15 h 79"/>
                <a:gd name="T6" fmla="*/ 52 w 113"/>
                <a:gd name="T7" fmla="*/ 37 h 79"/>
                <a:gd name="T8" fmla="*/ 40 w 113"/>
                <a:gd name="T9" fmla="*/ 78 h 79"/>
                <a:gd name="T10" fmla="*/ 31 w 113"/>
                <a:gd name="T11" fmla="*/ 79 h 79"/>
                <a:gd name="T12" fmla="*/ 23 w 113"/>
                <a:gd name="T13" fmla="*/ 78 h 79"/>
                <a:gd name="T14" fmla="*/ 0 w 113"/>
                <a:gd name="T15" fmla="*/ 1 h 79"/>
                <a:gd name="T16" fmla="*/ 7 w 113"/>
                <a:gd name="T17" fmla="*/ 0 h 79"/>
                <a:gd name="T18" fmla="*/ 14 w 113"/>
                <a:gd name="T19" fmla="*/ 1 h 79"/>
                <a:gd name="T20" fmla="*/ 28 w 113"/>
                <a:gd name="T21" fmla="*/ 49 h 79"/>
                <a:gd name="T22" fmla="*/ 31 w 113"/>
                <a:gd name="T23" fmla="*/ 64 h 79"/>
                <a:gd name="T24" fmla="*/ 32 w 113"/>
                <a:gd name="T25" fmla="*/ 64 h 79"/>
                <a:gd name="T26" fmla="*/ 35 w 113"/>
                <a:gd name="T27" fmla="*/ 49 h 79"/>
                <a:gd name="T28" fmla="*/ 49 w 113"/>
                <a:gd name="T29" fmla="*/ 1 h 79"/>
                <a:gd name="T30" fmla="*/ 57 w 113"/>
                <a:gd name="T31" fmla="*/ 0 h 79"/>
                <a:gd name="T32" fmla="*/ 65 w 113"/>
                <a:gd name="T33" fmla="*/ 1 h 79"/>
                <a:gd name="T34" fmla="*/ 78 w 113"/>
                <a:gd name="T35" fmla="*/ 49 h 79"/>
                <a:gd name="T36" fmla="*/ 81 w 113"/>
                <a:gd name="T37" fmla="*/ 64 h 79"/>
                <a:gd name="T38" fmla="*/ 81 w 113"/>
                <a:gd name="T39" fmla="*/ 64 h 79"/>
                <a:gd name="T40" fmla="*/ 85 w 113"/>
                <a:gd name="T41" fmla="*/ 49 h 79"/>
                <a:gd name="T42" fmla="*/ 99 w 113"/>
                <a:gd name="T43" fmla="*/ 1 h 79"/>
                <a:gd name="T44" fmla="*/ 106 w 113"/>
                <a:gd name="T45" fmla="*/ 0 h 79"/>
                <a:gd name="T46" fmla="*/ 113 w 113"/>
                <a:gd name="T47" fmla="*/ 1 h 79"/>
                <a:gd name="T48" fmla="*/ 90 w 113"/>
                <a:gd name="T49" fmla="*/ 78 h 79"/>
                <a:gd name="T50" fmla="*/ 81 w 113"/>
                <a:gd name="T51" fmla="*/ 79 h 79"/>
                <a:gd name="T52" fmla="*/ 72 w 113"/>
                <a:gd name="T53" fmla="*/ 78 h 79"/>
                <a:gd name="T54" fmla="*/ 61 w 113"/>
                <a:gd name="T55" fmla="*/ 3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3" h="79">
                  <a:moveTo>
                    <a:pt x="61" y="37"/>
                  </a:moveTo>
                  <a:cubicBezTo>
                    <a:pt x="58" y="27"/>
                    <a:pt x="57" y="20"/>
                    <a:pt x="57" y="15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6" y="20"/>
                    <a:pt x="55" y="27"/>
                    <a:pt x="52" y="37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38" y="79"/>
                    <a:pt x="35" y="79"/>
                    <a:pt x="31" y="79"/>
                  </a:cubicBezTo>
                  <a:cubicBezTo>
                    <a:pt x="28" y="79"/>
                    <a:pt x="25" y="79"/>
                    <a:pt x="23" y="7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7" y="0"/>
                  </a:cubicBezTo>
                  <a:cubicBezTo>
                    <a:pt x="12" y="0"/>
                    <a:pt x="14" y="1"/>
                    <a:pt x="14" y="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30" y="55"/>
                    <a:pt x="31" y="61"/>
                    <a:pt x="31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2" y="60"/>
                    <a:pt x="33" y="56"/>
                    <a:pt x="35" y="49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1"/>
                    <a:pt x="53" y="0"/>
                    <a:pt x="57" y="0"/>
                  </a:cubicBezTo>
                  <a:cubicBezTo>
                    <a:pt x="62" y="0"/>
                    <a:pt x="65" y="1"/>
                    <a:pt x="65" y="1"/>
                  </a:cubicBezTo>
                  <a:cubicBezTo>
                    <a:pt x="78" y="49"/>
                    <a:pt x="78" y="49"/>
                    <a:pt x="78" y="49"/>
                  </a:cubicBezTo>
                  <a:cubicBezTo>
                    <a:pt x="80" y="55"/>
                    <a:pt x="81" y="61"/>
                    <a:pt x="81" y="64"/>
                  </a:cubicBezTo>
                  <a:cubicBezTo>
                    <a:pt x="81" y="64"/>
                    <a:pt x="81" y="64"/>
                    <a:pt x="81" y="64"/>
                  </a:cubicBezTo>
                  <a:cubicBezTo>
                    <a:pt x="82" y="61"/>
                    <a:pt x="83" y="56"/>
                    <a:pt x="85" y="49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99" y="1"/>
                    <a:pt x="102" y="0"/>
                    <a:pt x="106" y="0"/>
                  </a:cubicBezTo>
                  <a:cubicBezTo>
                    <a:pt x="111" y="0"/>
                    <a:pt x="113" y="1"/>
                    <a:pt x="113" y="1"/>
                  </a:cubicBezTo>
                  <a:cubicBezTo>
                    <a:pt x="90" y="78"/>
                    <a:pt x="90" y="78"/>
                    <a:pt x="90" y="78"/>
                  </a:cubicBezTo>
                  <a:cubicBezTo>
                    <a:pt x="87" y="79"/>
                    <a:pt x="84" y="79"/>
                    <a:pt x="81" y="79"/>
                  </a:cubicBezTo>
                  <a:cubicBezTo>
                    <a:pt x="78" y="79"/>
                    <a:pt x="75" y="79"/>
                    <a:pt x="72" y="78"/>
                  </a:cubicBezTo>
                  <a:lnTo>
                    <a:pt x="61" y="37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" name="Freeform 26"/>
            <p:cNvSpPr>
              <a:spLocks/>
            </p:cNvSpPr>
            <p:nvPr/>
          </p:nvSpPr>
          <p:spPr bwMode="auto">
            <a:xfrm>
              <a:off x="4278" y="1878"/>
              <a:ext cx="141" cy="227"/>
            </a:xfrm>
            <a:custGeom>
              <a:avLst/>
              <a:gdLst>
                <a:gd name="T0" fmla="*/ 44 w 73"/>
                <a:gd name="T1" fmla="*/ 91 h 117"/>
                <a:gd name="T2" fmla="*/ 17 w 73"/>
                <a:gd name="T3" fmla="*/ 117 h 117"/>
                <a:gd name="T4" fmla="*/ 9 w 73"/>
                <a:gd name="T5" fmla="*/ 115 h 117"/>
                <a:gd name="T6" fmla="*/ 8 w 73"/>
                <a:gd name="T7" fmla="*/ 110 h 117"/>
                <a:gd name="T8" fmla="*/ 9 w 73"/>
                <a:gd name="T9" fmla="*/ 104 h 117"/>
                <a:gd name="T10" fmla="*/ 16 w 73"/>
                <a:gd name="T11" fmla="*/ 104 h 117"/>
                <a:gd name="T12" fmla="*/ 31 w 73"/>
                <a:gd name="T13" fmla="*/ 88 h 117"/>
                <a:gd name="T14" fmla="*/ 34 w 73"/>
                <a:gd name="T15" fmla="*/ 79 h 117"/>
                <a:gd name="T16" fmla="*/ 29 w 73"/>
                <a:gd name="T17" fmla="*/ 78 h 117"/>
                <a:gd name="T18" fmla="*/ 0 w 73"/>
                <a:gd name="T19" fmla="*/ 1 h 117"/>
                <a:gd name="T20" fmla="*/ 8 w 73"/>
                <a:gd name="T21" fmla="*/ 0 h 117"/>
                <a:gd name="T22" fmla="*/ 16 w 73"/>
                <a:gd name="T23" fmla="*/ 1 h 117"/>
                <a:gd name="T24" fmla="*/ 33 w 73"/>
                <a:gd name="T25" fmla="*/ 47 h 117"/>
                <a:gd name="T26" fmla="*/ 38 w 73"/>
                <a:gd name="T27" fmla="*/ 64 h 117"/>
                <a:gd name="T28" fmla="*/ 39 w 73"/>
                <a:gd name="T29" fmla="*/ 64 h 117"/>
                <a:gd name="T30" fmla="*/ 44 w 73"/>
                <a:gd name="T31" fmla="*/ 47 h 117"/>
                <a:gd name="T32" fmla="*/ 59 w 73"/>
                <a:gd name="T33" fmla="*/ 1 h 117"/>
                <a:gd name="T34" fmla="*/ 66 w 73"/>
                <a:gd name="T35" fmla="*/ 0 h 117"/>
                <a:gd name="T36" fmla="*/ 73 w 73"/>
                <a:gd name="T37" fmla="*/ 1 h 117"/>
                <a:gd name="T38" fmla="*/ 44 w 73"/>
                <a:gd name="T39" fmla="*/ 9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3" h="117">
                  <a:moveTo>
                    <a:pt x="44" y="91"/>
                  </a:moveTo>
                  <a:cubicBezTo>
                    <a:pt x="39" y="107"/>
                    <a:pt x="34" y="117"/>
                    <a:pt x="17" y="117"/>
                  </a:cubicBezTo>
                  <a:cubicBezTo>
                    <a:pt x="12" y="117"/>
                    <a:pt x="9" y="115"/>
                    <a:pt x="9" y="115"/>
                  </a:cubicBezTo>
                  <a:cubicBezTo>
                    <a:pt x="9" y="115"/>
                    <a:pt x="8" y="113"/>
                    <a:pt x="8" y="110"/>
                  </a:cubicBezTo>
                  <a:cubicBezTo>
                    <a:pt x="8" y="106"/>
                    <a:pt x="9" y="104"/>
                    <a:pt x="9" y="104"/>
                  </a:cubicBezTo>
                  <a:cubicBezTo>
                    <a:pt x="9" y="104"/>
                    <a:pt x="12" y="104"/>
                    <a:pt x="16" y="104"/>
                  </a:cubicBezTo>
                  <a:cubicBezTo>
                    <a:pt x="23" y="104"/>
                    <a:pt x="26" y="102"/>
                    <a:pt x="31" y="88"/>
                  </a:cubicBezTo>
                  <a:cubicBezTo>
                    <a:pt x="34" y="79"/>
                    <a:pt x="34" y="79"/>
                    <a:pt x="34" y="79"/>
                  </a:cubicBezTo>
                  <a:cubicBezTo>
                    <a:pt x="32" y="79"/>
                    <a:pt x="31" y="79"/>
                    <a:pt x="29" y="7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6" y="1"/>
                    <a:pt x="16" y="1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7" y="57"/>
                    <a:pt x="38" y="64"/>
                    <a:pt x="38" y="64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39" y="64"/>
                    <a:pt x="41" y="57"/>
                    <a:pt x="44" y="47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61" y="0"/>
                    <a:pt x="66" y="0"/>
                  </a:cubicBezTo>
                  <a:cubicBezTo>
                    <a:pt x="71" y="0"/>
                    <a:pt x="73" y="1"/>
                    <a:pt x="73" y="1"/>
                  </a:cubicBezTo>
                  <a:lnTo>
                    <a:pt x="44" y="91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7" name="Freeform 27"/>
            <p:cNvSpPr>
              <a:spLocks/>
            </p:cNvSpPr>
            <p:nvPr/>
          </p:nvSpPr>
          <p:spPr bwMode="auto">
            <a:xfrm>
              <a:off x="4512" y="1820"/>
              <a:ext cx="118" cy="211"/>
            </a:xfrm>
            <a:custGeom>
              <a:avLst/>
              <a:gdLst>
                <a:gd name="T0" fmla="*/ 15 w 61"/>
                <a:gd name="T1" fmla="*/ 108 h 109"/>
                <a:gd name="T2" fmla="*/ 7 w 61"/>
                <a:gd name="T3" fmla="*/ 109 h 109"/>
                <a:gd name="T4" fmla="*/ 0 w 61"/>
                <a:gd name="T5" fmla="*/ 108 h 109"/>
                <a:gd name="T6" fmla="*/ 0 w 61"/>
                <a:gd name="T7" fmla="*/ 0 h 109"/>
                <a:gd name="T8" fmla="*/ 60 w 61"/>
                <a:gd name="T9" fmla="*/ 0 h 109"/>
                <a:gd name="T10" fmla="*/ 61 w 61"/>
                <a:gd name="T11" fmla="*/ 7 h 109"/>
                <a:gd name="T12" fmla="*/ 60 w 61"/>
                <a:gd name="T13" fmla="*/ 13 h 109"/>
                <a:gd name="T14" fmla="*/ 15 w 61"/>
                <a:gd name="T15" fmla="*/ 13 h 109"/>
                <a:gd name="T16" fmla="*/ 15 w 61"/>
                <a:gd name="T17" fmla="*/ 50 h 109"/>
                <a:gd name="T18" fmla="*/ 55 w 61"/>
                <a:gd name="T19" fmla="*/ 50 h 109"/>
                <a:gd name="T20" fmla="*/ 56 w 61"/>
                <a:gd name="T21" fmla="*/ 56 h 109"/>
                <a:gd name="T22" fmla="*/ 55 w 61"/>
                <a:gd name="T23" fmla="*/ 62 h 109"/>
                <a:gd name="T24" fmla="*/ 15 w 61"/>
                <a:gd name="T25" fmla="*/ 62 h 109"/>
                <a:gd name="T26" fmla="*/ 15 w 61"/>
                <a:gd name="T27" fmla="*/ 10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1" h="109">
                  <a:moveTo>
                    <a:pt x="15" y="108"/>
                  </a:moveTo>
                  <a:cubicBezTo>
                    <a:pt x="15" y="108"/>
                    <a:pt x="13" y="109"/>
                    <a:pt x="7" y="109"/>
                  </a:cubicBezTo>
                  <a:cubicBezTo>
                    <a:pt x="2" y="109"/>
                    <a:pt x="0" y="108"/>
                    <a:pt x="0" y="10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1" y="2"/>
                    <a:pt x="61" y="4"/>
                    <a:pt x="61" y="7"/>
                  </a:cubicBezTo>
                  <a:cubicBezTo>
                    <a:pt x="61" y="9"/>
                    <a:pt x="61" y="11"/>
                    <a:pt x="60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6" y="51"/>
                    <a:pt x="56" y="53"/>
                    <a:pt x="56" y="56"/>
                  </a:cubicBezTo>
                  <a:cubicBezTo>
                    <a:pt x="56" y="58"/>
                    <a:pt x="56" y="60"/>
                    <a:pt x="55" y="62"/>
                  </a:cubicBezTo>
                  <a:cubicBezTo>
                    <a:pt x="15" y="62"/>
                    <a:pt x="15" y="62"/>
                    <a:pt x="15" y="62"/>
                  </a:cubicBezTo>
                  <a:lnTo>
                    <a:pt x="15" y="108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" name="Freeform 28"/>
            <p:cNvSpPr>
              <a:spLocks/>
            </p:cNvSpPr>
            <p:nvPr/>
          </p:nvSpPr>
          <p:spPr bwMode="auto">
            <a:xfrm>
              <a:off x="4657" y="1878"/>
              <a:ext cx="117" cy="157"/>
            </a:xfrm>
            <a:custGeom>
              <a:avLst/>
              <a:gdLst>
                <a:gd name="T0" fmla="*/ 0 w 61"/>
                <a:gd name="T1" fmla="*/ 1 h 81"/>
                <a:gd name="T2" fmla="*/ 7 w 61"/>
                <a:gd name="T3" fmla="*/ 0 h 81"/>
                <a:gd name="T4" fmla="*/ 15 w 61"/>
                <a:gd name="T5" fmla="*/ 1 h 81"/>
                <a:gd name="T6" fmla="*/ 15 w 61"/>
                <a:gd name="T7" fmla="*/ 55 h 81"/>
                <a:gd name="T8" fmla="*/ 29 w 61"/>
                <a:gd name="T9" fmla="*/ 68 h 81"/>
                <a:gd name="T10" fmla="*/ 46 w 61"/>
                <a:gd name="T11" fmla="*/ 59 h 81"/>
                <a:gd name="T12" fmla="*/ 46 w 61"/>
                <a:gd name="T13" fmla="*/ 1 h 81"/>
                <a:gd name="T14" fmla="*/ 53 w 61"/>
                <a:gd name="T15" fmla="*/ 0 h 81"/>
                <a:gd name="T16" fmla="*/ 61 w 61"/>
                <a:gd name="T17" fmla="*/ 1 h 81"/>
                <a:gd name="T18" fmla="*/ 61 w 61"/>
                <a:gd name="T19" fmla="*/ 78 h 81"/>
                <a:gd name="T20" fmla="*/ 53 w 61"/>
                <a:gd name="T21" fmla="*/ 79 h 81"/>
                <a:gd name="T22" fmla="*/ 46 w 61"/>
                <a:gd name="T23" fmla="*/ 78 h 81"/>
                <a:gd name="T24" fmla="*/ 46 w 61"/>
                <a:gd name="T25" fmla="*/ 71 h 81"/>
                <a:gd name="T26" fmla="*/ 23 w 61"/>
                <a:gd name="T27" fmla="*/ 81 h 81"/>
                <a:gd name="T28" fmla="*/ 0 w 61"/>
                <a:gd name="T29" fmla="*/ 58 h 81"/>
                <a:gd name="T30" fmla="*/ 0 w 61"/>
                <a:gd name="T31" fmla="*/ 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81">
                  <a:moveTo>
                    <a:pt x="0" y="1"/>
                  </a:moveTo>
                  <a:cubicBezTo>
                    <a:pt x="0" y="1"/>
                    <a:pt x="2" y="0"/>
                    <a:pt x="7" y="0"/>
                  </a:cubicBezTo>
                  <a:cubicBezTo>
                    <a:pt x="12" y="0"/>
                    <a:pt x="15" y="1"/>
                    <a:pt x="15" y="1"/>
                  </a:cubicBezTo>
                  <a:cubicBezTo>
                    <a:pt x="15" y="55"/>
                    <a:pt x="15" y="55"/>
                    <a:pt x="15" y="55"/>
                  </a:cubicBezTo>
                  <a:cubicBezTo>
                    <a:pt x="15" y="64"/>
                    <a:pt x="19" y="68"/>
                    <a:pt x="29" y="68"/>
                  </a:cubicBezTo>
                  <a:cubicBezTo>
                    <a:pt x="35" y="68"/>
                    <a:pt x="42" y="65"/>
                    <a:pt x="46" y="59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9" y="0"/>
                    <a:pt x="53" y="0"/>
                  </a:cubicBezTo>
                  <a:cubicBezTo>
                    <a:pt x="59" y="0"/>
                    <a:pt x="61" y="1"/>
                    <a:pt x="61" y="1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1" y="78"/>
                    <a:pt x="59" y="79"/>
                    <a:pt x="53" y="79"/>
                  </a:cubicBezTo>
                  <a:cubicBezTo>
                    <a:pt x="49" y="79"/>
                    <a:pt x="46" y="78"/>
                    <a:pt x="46" y="78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40" y="77"/>
                    <a:pt x="32" y="81"/>
                    <a:pt x="23" y="81"/>
                  </a:cubicBezTo>
                  <a:cubicBezTo>
                    <a:pt x="8" y="81"/>
                    <a:pt x="0" y="71"/>
                    <a:pt x="0" y="58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9" name="Freeform 29"/>
            <p:cNvSpPr>
              <a:spLocks/>
            </p:cNvSpPr>
            <p:nvPr/>
          </p:nvSpPr>
          <p:spPr bwMode="auto">
            <a:xfrm>
              <a:off x="4817" y="1874"/>
              <a:ext cx="118" cy="157"/>
            </a:xfrm>
            <a:custGeom>
              <a:avLst/>
              <a:gdLst>
                <a:gd name="T0" fmla="*/ 61 w 61"/>
                <a:gd name="T1" fmla="*/ 80 h 81"/>
                <a:gd name="T2" fmla="*/ 54 w 61"/>
                <a:gd name="T3" fmla="*/ 81 h 81"/>
                <a:gd name="T4" fmla="*/ 46 w 61"/>
                <a:gd name="T5" fmla="*/ 80 h 81"/>
                <a:gd name="T6" fmla="*/ 46 w 61"/>
                <a:gd name="T7" fmla="*/ 26 h 81"/>
                <a:gd name="T8" fmla="*/ 32 w 61"/>
                <a:gd name="T9" fmla="*/ 12 h 81"/>
                <a:gd name="T10" fmla="*/ 15 w 61"/>
                <a:gd name="T11" fmla="*/ 22 h 81"/>
                <a:gd name="T12" fmla="*/ 15 w 61"/>
                <a:gd name="T13" fmla="*/ 80 h 81"/>
                <a:gd name="T14" fmla="*/ 7 w 61"/>
                <a:gd name="T15" fmla="*/ 81 h 81"/>
                <a:gd name="T16" fmla="*/ 0 w 61"/>
                <a:gd name="T17" fmla="*/ 80 h 81"/>
                <a:gd name="T18" fmla="*/ 0 w 61"/>
                <a:gd name="T19" fmla="*/ 3 h 81"/>
                <a:gd name="T20" fmla="*/ 7 w 61"/>
                <a:gd name="T21" fmla="*/ 2 h 81"/>
                <a:gd name="T22" fmla="*/ 15 w 61"/>
                <a:gd name="T23" fmla="*/ 3 h 81"/>
                <a:gd name="T24" fmla="*/ 15 w 61"/>
                <a:gd name="T25" fmla="*/ 10 h 81"/>
                <a:gd name="T26" fmla="*/ 38 w 61"/>
                <a:gd name="T27" fmla="*/ 0 h 81"/>
                <a:gd name="T28" fmla="*/ 61 w 61"/>
                <a:gd name="T29" fmla="*/ 23 h 81"/>
                <a:gd name="T30" fmla="*/ 61 w 61"/>
                <a:gd name="T31" fmla="*/ 8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81">
                  <a:moveTo>
                    <a:pt x="61" y="80"/>
                  </a:moveTo>
                  <a:cubicBezTo>
                    <a:pt x="61" y="80"/>
                    <a:pt x="59" y="81"/>
                    <a:pt x="54" y="81"/>
                  </a:cubicBezTo>
                  <a:cubicBezTo>
                    <a:pt x="49" y="81"/>
                    <a:pt x="46" y="80"/>
                    <a:pt x="46" y="80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17"/>
                    <a:pt x="42" y="12"/>
                    <a:pt x="32" y="12"/>
                  </a:cubicBezTo>
                  <a:cubicBezTo>
                    <a:pt x="25" y="12"/>
                    <a:pt x="19" y="16"/>
                    <a:pt x="15" y="22"/>
                  </a:cubicBezTo>
                  <a:cubicBezTo>
                    <a:pt x="15" y="80"/>
                    <a:pt x="15" y="80"/>
                    <a:pt x="15" y="80"/>
                  </a:cubicBezTo>
                  <a:cubicBezTo>
                    <a:pt x="15" y="80"/>
                    <a:pt x="12" y="81"/>
                    <a:pt x="7" y="81"/>
                  </a:cubicBezTo>
                  <a:cubicBezTo>
                    <a:pt x="2" y="81"/>
                    <a:pt x="0" y="80"/>
                    <a:pt x="0" y="8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2" y="2"/>
                    <a:pt x="7" y="2"/>
                  </a:cubicBezTo>
                  <a:cubicBezTo>
                    <a:pt x="12" y="2"/>
                    <a:pt x="15" y="3"/>
                    <a:pt x="15" y="3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20" y="4"/>
                    <a:pt x="28" y="0"/>
                    <a:pt x="38" y="0"/>
                  </a:cubicBezTo>
                  <a:cubicBezTo>
                    <a:pt x="53" y="0"/>
                    <a:pt x="61" y="9"/>
                    <a:pt x="61" y="23"/>
                  </a:cubicBezTo>
                  <a:lnTo>
                    <a:pt x="61" y="80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" name="Freeform 30"/>
            <p:cNvSpPr>
              <a:spLocks noEditPoints="1"/>
            </p:cNvSpPr>
            <p:nvPr/>
          </p:nvSpPr>
          <p:spPr bwMode="auto">
            <a:xfrm>
              <a:off x="4969" y="1812"/>
              <a:ext cx="128" cy="223"/>
            </a:xfrm>
            <a:custGeom>
              <a:avLst/>
              <a:gdLst>
                <a:gd name="T0" fmla="*/ 34 w 66"/>
                <a:gd name="T1" fmla="*/ 45 h 115"/>
                <a:gd name="T2" fmla="*/ 16 w 66"/>
                <a:gd name="T3" fmla="*/ 73 h 115"/>
                <a:gd name="T4" fmla="*/ 34 w 66"/>
                <a:gd name="T5" fmla="*/ 102 h 115"/>
                <a:gd name="T6" fmla="*/ 51 w 66"/>
                <a:gd name="T7" fmla="*/ 83 h 115"/>
                <a:gd name="T8" fmla="*/ 51 w 66"/>
                <a:gd name="T9" fmla="*/ 63 h 115"/>
                <a:gd name="T10" fmla="*/ 34 w 66"/>
                <a:gd name="T11" fmla="*/ 45 h 115"/>
                <a:gd name="T12" fmla="*/ 58 w 66"/>
                <a:gd name="T13" fmla="*/ 0 h 115"/>
                <a:gd name="T14" fmla="*/ 66 w 66"/>
                <a:gd name="T15" fmla="*/ 1 h 115"/>
                <a:gd name="T16" fmla="*/ 66 w 66"/>
                <a:gd name="T17" fmla="*/ 112 h 115"/>
                <a:gd name="T18" fmla="*/ 59 w 66"/>
                <a:gd name="T19" fmla="*/ 113 h 115"/>
                <a:gd name="T20" fmla="*/ 53 w 66"/>
                <a:gd name="T21" fmla="*/ 112 h 115"/>
                <a:gd name="T22" fmla="*/ 51 w 66"/>
                <a:gd name="T23" fmla="*/ 104 h 115"/>
                <a:gd name="T24" fmla="*/ 29 w 66"/>
                <a:gd name="T25" fmla="*/ 115 h 115"/>
                <a:gd name="T26" fmla="*/ 0 w 66"/>
                <a:gd name="T27" fmla="*/ 73 h 115"/>
                <a:gd name="T28" fmla="*/ 29 w 66"/>
                <a:gd name="T29" fmla="*/ 32 h 115"/>
                <a:gd name="T30" fmla="*/ 51 w 66"/>
                <a:gd name="T31" fmla="*/ 42 h 115"/>
                <a:gd name="T32" fmla="*/ 51 w 66"/>
                <a:gd name="T33" fmla="*/ 1 h 115"/>
                <a:gd name="T34" fmla="*/ 58 w 66"/>
                <a:gd name="T3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6" h="115">
                  <a:moveTo>
                    <a:pt x="34" y="45"/>
                  </a:moveTo>
                  <a:cubicBezTo>
                    <a:pt x="22" y="45"/>
                    <a:pt x="16" y="51"/>
                    <a:pt x="16" y="73"/>
                  </a:cubicBezTo>
                  <a:cubicBezTo>
                    <a:pt x="16" y="96"/>
                    <a:pt x="22" y="102"/>
                    <a:pt x="34" y="102"/>
                  </a:cubicBezTo>
                  <a:cubicBezTo>
                    <a:pt x="45" y="102"/>
                    <a:pt x="51" y="93"/>
                    <a:pt x="51" y="83"/>
                  </a:cubicBezTo>
                  <a:cubicBezTo>
                    <a:pt x="51" y="63"/>
                    <a:pt x="51" y="63"/>
                    <a:pt x="51" y="63"/>
                  </a:cubicBezTo>
                  <a:cubicBezTo>
                    <a:pt x="50" y="53"/>
                    <a:pt x="45" y="45"/>
                    <a:pt x="34" y="45"/>
                  </a:cubicBezTo>
                  <a:moveTo>
                    <a:pt x="58" y="0"/>
                  </a:moveTo>
                  <a:cubicBezTo>
                    <a:pt x="63" y="0"/>
                    <a:pt x="66" y="1"/>
                    <a:pt x="66" y="1"/>
                  </a:cubicBezTo>
                  <a:cubicBezTo>
                    <a:pt x="66" y="112"/>
                    <a:pt x="66" y="112"/>
                    <a:pt x="66" y="112"/>
                  </a:cubicBezTo>
                  <a:cubicBezTo>
                    <a:pt x="66" y="112"/>
                    <a:pt x="63" y="113"/>
                    <a:pt x="59" y="113"/>
                  </a:cubicBezTo>
                  <a:cubicBezTo>
                    <a:pt x="56" y="113"/>
                    <a:pt x="53" y="112"/>
                    <a:pt x="53" y="112"/>
                  </a:cubicBezTo>
                  <a:cubicBezTo>
                    <a:pt x="51" y="104"/>
                    <a:pt x="51" y="104"/>
                    <a:pt x="51" y="104"/>
                  </a:cubicBezTo>
                  <a:cubicBezTo>
                    <a:pt x="47" y="111"/>
                    <a:pt x="40" y="115"/>
                    <a:pt x="29" y="115"/>
                  </a:cubicBezTo>
                  <a:cubicBezTo>
                    <a:pt x="12" y="115"/>
                    <a:pt x="0" y="104"/>
                    <a:pt x="0" y="73"/>
                  </a:cubicBezTo>
                  <a:cubicBezTo>
                    <a:pt x="0" y="43"/>
                    <a:pt x="12" y="32"/>
                    <a:pt x="29" y="32"/>
                  </a:cubicBezTo>
                  <a:cubicBezTo>
                    <a:pt x="39" y="32"/>
                    <a:pt x="46" y="36"/>
                    <a:pt x="51" y="42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1" y="1"/>
                    <a:pt x="53" y="0"/>
                    <a:pt x="58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1" name="Freeform 31"/>
            <p:cNvSpPr>
              <a:spLocks/>
            </p:cNvSpPr>
            <p:nvPr/>
          </p:nvSpPr>
          <p:spPr bwMode="auto">
            <a:xfrm>
              <a:off x="5137" y="1878"/>
              <a:ext cx="118" cy="157"/>
            </a:xfrm>
            <a:custGeom>
              <a:avLst/>
              <a:gdLst>
                <a:gd name="T0" fmla="*/ 0 w 61"/>
                <a:gd name="T1" fmla="*/ 1 h 81"/>
                <a:gd name="T2" fmla="*/ 8 w 61"/>
                <a:gd name="T3" fmla="*/ 0 h 81"/>
                <a:gd name="T4" fmla="*/ 15 w 61"/>
                <a:gd name="T5" fmla="*/ 1 h 81"/>
                <a:gd name="T6" fmla="*/ 15 w 61"/>
                <a:gd name="T7" fmla="*/ 55 h 81"/>
                <a:gd name="T8" fmla="*/ 29 w 61"/>
                <a:gd name="T9" fmla="*/ 68 h 81"/>
                <a:gd name="T10" fmla="*/ 46 w 61"/>
                <a:gd name="T11" fmla="*/ 59 h 81"/>
                <a:gd name="T12" fmla="*/ 46 w 61"/>
                <a:gd name="T13" fmla="*/ 1 h 81"/>
                <a:gd name="T14" fmla="*/ 54 w 61"/>
                <a:gd name="T15" fmla="*/ 0 h 81"/>
                <a:gd name="T16" fmla="*/ 61 w 61"/>
                <a:gd name="T17" fmla="*/ 1 h 81"/>
                <a:gd name="T18" fmla="*/ 61 w 61"/>
                <a:gd name="T19" fmla="*/ 78 h 81"/>
                <a:gd name="T20" fmla="*/ 54 w 61"/>
                <a:gd name="T21" fmla="*/ 79 h 81"/>
                <a:gd name="T22" fmla="*/ 46 w 61"/>
                <a:gd name="T23" fmla="*/ 78 h 81"/>
                <a:gd name="T24" fmla="*/ 46 w 61"/>
                <a:gd name="T25" fmla="*/ 71 h 81"/>
                <a:gd name="T26" fmla="*/ 23 w 61"/>
                <a:gd name="T27" fmla="*/ 81 h 81"/>
                <a:gd name="T28" fmla="*/ 0 w 61"/>
                <a:gd name="T29" fmla="*/ 58 h 81"/>
                <a:gd name="T30" fmla="*/ 0 w 61"/>
                <a:gd name="T31" fmla="*/ 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81">
                  <a:moveTo>
                    <a:pt x="0" y="1"/>
                  </a:move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5" y="1"/>
                    <a:pt x="15" y="1"/>
                  </a:cubicBezTo>
                  <a:cubicBezTo>
                    <a:pt x="15" y="55"/>
                    <a:pt x="15" y="55"/>
                    <a:pt x="15" y="55"/>
                  </a:cubicBezTo>
                  <a:cubicBezTo>
                    <a:pt x="15" y="64"/>
                    <a:pt x="20" y="68"/>
                    <a:pt x="29" y="68"/>
                  </a:cubicBezTo>
                  <a:cubicBezTo>
                    <a:pt x="36" y="68"/>
                    <a:pt x="42" y="65"/>
                    <a:pt x="46" y="59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9" y="0"/>
                    <a:pt x="54" y="0"/>
                  </a:cubicBezTo>
                  <a:cubicBezTo>
                    <a:pt x="59" y="0"/>
                    <a:pt x="61" y="1"/>
                    <a:pt x="61" y="1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1" y="78"/>
                    <a:pt x="59" y="79"/>
                    <a:pt x="54" y="79"/>
                  </a:cubicBezTo>
                  <a:cubicBezTo>
                    <a:pt x="49" y="79"/>
                    <a:pt x="46" y="78"/>
                    <a:pt x="46" y="78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41" y="77"/>
                    <a:pt x="33" y="81"/>
                    <a:pt x="23" y="81"/>
                  </a:cubicBezTo>
                  <a:cubicBezTo>
                    <a:pt x="8" y="81"/>
                    <a:pt x="0" y="71"/>
                    <a:pt x="0" y="58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2" name="Freeform 32"/>
            <p:cNvSpPr>
              <a:spLocks/>
            </p:cNvSpPr>
            <p:nvPr/>
          </p:nvSpPr>
          <p:spPr bwMode="auto">
            <a:xfrm>
              <a:off x="5292" y="1874"/>
              <a:ext cx="104" cy="161"/>
            </a:xfrm>
            <a:custGeom>
              <a:avLst/>
              <a:gdLst>
                <a:gd name="T0" fmla="*/ 28 w 54"/>
                <a:gd name="T1" fmla="*/ 0 h 83"/>
                <a:gd name="T2" fmla="*/ 50 w 54"/>
                <a:gd name="T3" fmla="*/ 4 h 83"/>
                <a:gd name="T4" fmla="*/ 46 w 54"/>
                <a:gd name="T5" fmla="*/ 15 h 83"/>
                <a:gd name="T6" fmla="*/ 30 w 54"/>
                <a:gd name="T7" fmla="*/ 13 h 83"/>
                <a:gd name="T8" fmla="*/ 14 w 54"/>
                <a:gd name="T9" fmla="*/ 23 h 83"/>
                <a:gd name="T10" fmla="*/ 33 w 54"/>
                <a:gd name="T11" fmla="*/ 36 h 83"/>
                <a:gd name="T12" fmla="*/ 54 w 54"/>
                <a:gd name="T13" fmla="*/ 58 h 83"/>
                <a:gd name="T14" fmla="*/ 25 w 54"/>
                <a:gd name="T15" fmla="*/ 83 h 83"/>
                <a:gd name="T16" fmla="*/ 0 w 54"/>
                <a:gd name="T17" fmla="*/ 77 h 83"/>
                <a:gd name="T18" fmla="*/ 4 w 54"/>
                <a:gd name="T19" fmla="*/ 66 h 83"/>
                <a:gd name="T20" fmla="*/ 24 w 54"/>
                <a:gd name="T21" fmla="*/ 70 h 83"/>
                <a:gd name="T22" fmla="*/ 39 w 54"/>
                <a:gd name="T23" fmla="*/ 59 h 83"/>
                <a:gd name="T24" fmla="*/ 21 w 54"/>
                <a:gd name="T25" fmla="*/ 46 h 83"/>
                <a:gd name="T26" fmla="*/ 0 w 54"/>
                <a:gd name="T27" fmla="*/ 24 h 83"/>
                <a:gd name="T28" fmla="*/ 28 w 54"/>
                <a:gd name="T2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83">
                  <a:moveTo>
                    <a:pt x="28" y="0"/>
                  </a:moveTo>
                  <a:cubicBezTo>
                    <a:pt x="43" y="0"/>
                    <a:pt x="50" y="4"/>
                    <a:pt x="50" y="4"/>
                  </a:cubicBezTo>
                  <a:cubicBezTo>
                    <a:pt x="50" y="8"/>
                    <a:pt x="48" y="13"/>
                    <a:pt x="46" y="15"/>
                  </a:cubicBezTo>
                  <a:cubicBezTo>
                    <a:pt x="46" y="15"/>
                    <a:pt x="38" y="13"/>
                    <a:pt x="30" y="13"/>
                  </a:cubicBezTo>
                  <a:cubicBezTo>
                    <a:pt x="20" y="13"/>
                    <a:pt x="14" y="16"/>
                    <a:pt x="14" y="23"/>
                  </a:cubicBezTo>
                  <a:cubicBezTo>
                    <a:pt x="14" y="31"/>
                    <a:pt x="24" y="33"/>
                    <a:pt x="33" y="36"/>
                  </a:cubicBezTo>
                  <a:cubicBezTo>
                    <a:pt x="43" y="39"/>
                    <a:pt x="54" y="44"/>
                    <a:pt x="54" y="58"/>
                  </a:cubicBezTo>
                  <a:cubicBezTo>
                    <a:pt x="54" y="74"/>
                    <a:pt x="44" y="83"/>
                    <a:pt x="25" y="83"/>
                  </a:cubicBezTo>
                  <a:cubicBezTo>
                    <a:pt x="9" y="83"/>
                    <a:pt x="0" y="77"/>
                    <a:pt x="0" y="77"/>
                  </a:cubicBezTo>
                  <a:cubicBezTo>
                    <a:pt x="0" y="73"/>
                    <a:pt x="1" y="69"/>
                    <a:pt x="4" y="66"/>
                  </a:cubicBezTo>
                  <a:cubicBezTo>
                    <a:pt x="4" y="66"/>
                    <a:pt x="14" y="70"/>
                    <a:pt x="24" y="70"/>
                  </a:cubicBezTo>
                  <a:cubicBezTo>
                    <a:pt x="33" y="70"/>
                    <a:pt x="39" y="66"/>
                    <a:pt x="39" y="59"/>
                  </a:cubicBezTo>
                  <a:cubicBezTo>
                    <a:pt x="39" y="51"/>
                    <a:pt x="30" y="49"/>
                    <a:pt x="21" y="46"/>
                  </a:cubicBezTo>
                  <a:cubicBezTo>
                    <a:pt x="11" y="43"/>
                    <a:pt x="0" y="39"/>
                    <a:pt x="0" y="24"/>
                  </a:cubicBezTo>
                  <a:cubicBezTo>
                    <a:pt x="0" y="10"/>
                    <a:pt x="9" y="0"/>
                    <a:pt x="28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3" name="Freeform 33"/>
            <p:cNvSpPr>
              <a:spLocks/>
            </p:cNvSpPr>
            <p:nvPr/>
          </p:nvSpPr>
          <p:spPr bwMode="auto">
            <a:xfrm>
              <a:off x="5417" y="1878"/>
              <a:ext cx="112" cy="153"/>
            </a:xfrm>
            <a:custGeom>
              <a:avLst/>
              <a:gdLst>
                <a:gd name="T0" fmla="*/ 57 w 58"/>
                <a:gd name="T1" fmla="*/ 67 h 79"/>
                <a:gd name="T2" fmla="*/ 58 w 58"/>
                <a:gd name="T3" fmla="*/ 73 h 79"/>
                <a:gd name="T4" fmla="*/ 57 w 58"/>
                <a:gd name="T5" fmla="*/ 79 h 79"/>
                <a:gd name="T6" fmla="*/ 1 w 58"/>
                <a:gd name="T7" fmla="*/ 79 h 79"/>
                <a:gd name="T8" fmla="*/ 0 w 58"/>
                <a:gd name="T9" fmla="*/ 73 h 79"/>
                <a:gd name="T10" fmla="*/ 1 w 58"/>
                <a:gd name="T11" fmla="*/ 67 h 79"/>
                <a:gd name="T12" fmla="*/ 41 w 58"/>
                <a:gd name="T13" fmla="*/ 12 h 79"/>
                <a:gd name="T14" fmla="*/ 4 w 58"/>
                <a:gd name="T15" fmla="*/ 12 h 79"/>
                <a:gd name="T16" fmla="*/ 3 w 58"/>
                <a:gd name="T17" fmla="*/ 6 h 79"/>
                <a:gd name="T18" fmla="*/ 4 w 58"/>
                <a:gd name="T19" fmla="*/ 0 h 79"/>
                <a:gd name="T20" fmla="*/ 57 w 58"/>
                <a:gd name="T21" fmla="*/ 0 h 79"/>
                <a:gd name="T22" fmla="*/ 58 w 58"/>
                <a:gd name="T23" fmla="*/ 6 h 79"/>
                <a:gd name="T24" fmla="*/ 57 w 58"/>
                <a:gd name="T25" fmla="*/ 12 h 79"/>
                <a:gd name="T26" fmla="*/ 17 w 58"/>
                <a:gd name="T27" fmla="*/ 67 h 79"/>
                <a:gd name="T28" fmla="*/ 57 w 58"/>
                <a:gd name="T29" fmla="*/ 6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" h="79">
                  <a:moveTo>
                    <a:pt x="57" y="67"/>
                  </a:moveTo>
                  <a:cubicBezTo>
                    <a:pt x="57" y="67"/>
                    <a:pt x="58" y="69"/>
                    <a:pt x="58" y="73"/>
                  </a:cubicBezTo>
                  <a:cubicBezTo>
                    <a:pt x="58" y="77"/>
                    <a:pt x="57" y="79"/>
                    <a:pt x="57" y="79"/>
                  </a:cubicBezTo>
                  <a:cubicBezTo>
                    <a:pt x="1" y="79"/>
                    <a:pt x="1" y="79"/>
                    <a:pt x="1" y="79"/>
                  </a:cubicBezTo>
                  <a:cubicBezTo>
                    <a:pt x="1" y="77"/>
                    <a:pt x="0" y="75"/>
                    <a:pt x="0" y="73"/>
                  </a:cubicBezTo>
                  <a:cubicBezTo>
                    <a:pt x="0" y="70"/>
                    <a:pt x="1" y="68"/>
                    <a:pt x="1" y="67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3" y="10"/>
                    <a:pt x="3" y="6"/>
                  </a:cubicBezTo>
                  <a:cubicBezTo>
                    <a:pt x="3" y="2"/>
                    <a:pt x="4" y="0"/>
                    <a:pt x="4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8" y="1"/>
                    <a:pt x="58" y="3"/>
                    <a:pt x="58" y="6"/>
                  </a:cubicBezTo>
                  <a:cubicBezTo>
                    <a:pt x="58" y="8"/>
                    <a:pt x="58" y="10"/>
                    <a:pt x="57" y="12"/>
                  </a:cubicBezTo>
                  <a:cubicBezTo>
                    <a:pt x="17" y="67"/>
                    <a:pt x="17" y="67"/>
                    <a:pt x="17" y="67"/>
                  </a:cubicBezTo>
                  <a:lnTo>
                    <a:pt x="57" y="67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4" name="Freeform 34"/>
            <p:cNvSpPr>
              <a:spLocks noEditPoints="1"/>
            </p:cNvSpPr>
            <p:nvPr/>
          </p:nvSpPr>
          <p:spPr bwMode="auto">
            <a:xfrm>
              <a:off x="2958" y="2173"/>
              <a:ext cx="147" cy="209"/>
            </a:xfrm>
            <a:custGeom>
              <a:avLst/>
              <a:gdLst>
                <a:gd name="T0" fmla="*/ 16 w 76"/>
                <a:gd name="T1" fmla="*/ 50 h 108"/>
                <a:gd name="T2" fmla="*/ 37 w 76"/>
                <a:gd name="T3" fmla="*/ 50 h 108"/>
                <a:gd name="T4" fmla="*/ 55 w 76"/>
                <a:gd name="T5" fmla="*/ 31 h 108"/>
                <a:gd name="T6" fmla="*/ 37 w 76"/>
                <a:gd name="T7" fmla="*/ 12 h 108"/>
                <a:gd name="T8" fmla="*/ 16 w 76"/>
                <a:gd name="T9" fmla="*/ 12 h 108"/>
                <a:gd name="T10" fmla="*/ 16 w 76"/>
                <a:gd name="T11" fmla="*/ 50 h 108"/>
                <a:gd name="T12" fmla="*/ 39 w 76"/>
                <a:gd name="T13" fmla="*/ 0 h 108"/>
                <a:gd name="T14" fmla="*/ 71 w 76"/>
                <a:gd name="T15" fmla="*/ 31 h 108"/>
                <a:gd name="T16" fmla="*/ 50 w 76"/>
                <a:gd name="T17" fmla="*/ 62 h 108"/>
                <a:gd name="T18" fmla="*/ 76 w 76"/>
                <a:gd name="T19" fmla="*/ 107 h 108"/>
                <a:gd name="T20" fmla="*/ 67 w 76"/>
                <a:gd name="T21" fmla="*/ 108 h 108"/>
                <a:gd name="T22" fmla="*/ 59 w 76"/>
                <a:gd name="T23" fmla="*/ 107 h 108"/>
                <a:gd name="T24" fmla="*/ 34 w 76"/>
                <a:gd name="T25" fmla="*/ 63 h 108"/>
                <a:gd name="T26" fmla="*/ 16 w 76"/>
                <a:gd name="T27" fmla="*/ 63 h 108"/>
                <a:gd name="T28" fmla="*/ 16 w 76"/>
                <a:gd name="T29" fmla="*/ 107 h 108"/>
                <a:gd name="T30" fmla="*/ 8 w 76"/>
                <a:gd name="T31" fmla="*/ 108 h 108"/>
                <a:gd name="T32" fmla="*/ 0 w 76"/>
                <a:gd name="T33" fmla="*/ 107 h 108"/>
                <a:gd name="T34" fmla="*/ 0 w 76"/>
                <a:gd name="T35" fmla="*/ 0 h 108"/>
                <a:gd name="T36" fmla="*/ 39 w 76"/>
                <a:gd name="T37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6" h="108">
                  <a:moveTo>
                    <a:pt x="16" y="50"/>
                  </a:moveTo>
                  <a:cubicBezTo>
                    <a:pt x="37" y="50"/>
                    <a:pt x="37" y="50"/>
                    <a:pt x="37" y="50"/>
                  </a:cubicBezTo>
                  <a:cubicBezTo>
                    <a:pt x="49" y="50"/>
                    <a:pt x="55" y="43"/>
                    <a:pt x="55" y="31"/>
                  </a:cubicBezTo>
                  <a:cubicBezTo>
                    <a:pt x="55" y="19"/>
                    <a:pt x="49" y="12"/>
                    <a:pt x="37" y="12"/>
                  </a:cubicBezTo>
                  <a:cubicBezTo>
                    <a:pt x="16" y="12"/>
                    <a:pt x="16" y="12"/>
                    <a:pt x="16" y="12"/>
                  </a:cubicBezTo>
                  <a:lnTo>
                    <a:pt x="16" y="50"/>
                  </a:lnTo>
                  <a:close/>
                  <a:moveTo>
                    <a:pt x="39" y="0"/>
                  </a:moveTo>
                  <a:cubicBezTo>
                    <a:pt x="59" y="0"/>
                    <a:pt x="71" y="12"/>
                    <a:pt x="71" y="31"/>
                  </a:cubicBezTo>
                  <a:cubicBezTo>
                    <a:pt x="71" y="46"/>
                    <a:pt x="63" y="58"/>
                    <a:pt x="50" y="62"/>
                  </a:cubicBezTo>
                  <a:cubicBezTo>
                    <a:pt x="76" y="107"/>
                    <a:pt x="76" y="107"/>
                    <a:pt x="76" y="107"/>
                  </a:cubicBezTo>
                  <a:cubicBezTo>
                    <a:pt x="76" y="107"/>
                    <a:pt x="73" y="108"/>
                    <a:pt x="67" y="108"/>
                  </a:cubicBezTo>
                  <a:cubicBezTo>
                    <a:pt x="62" y="108"/>
                    <a:pt x="59" y="107"/>
                    <a:pt x="59" y="107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107"/>
                    <a:pt x="16" y="107"/>
                    <a:pt x="16" y="107"/>
                  </a:cubicBezTo>
                  <a:cubicBezTo>
                    <a:pt x="16" y="107"/>
                    <a:pt x="13" y="108"/>
                    <a:pt x="8" y="108"/>
                  </a:cubicBezTo>
                  <a:cubicBezTo>
                    <a:pt x="3" y="108"/>
                    <a:pt x="0" y="107"/>
                    <a:pt x="0" y="10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39" y="0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5" name="Freeform 35"/>
            <p:cNvSpPr>
              <a:spLocks noEditPoints="1"/>
            </p:cNvSpPr>
            <p:nvPr/>
          </p:nvSpPr>
          <p:spPr bwMode="auto">
            <a:xfrm>
              <a:off x="3130" y="2225"/>
              <a:ext cx="121" cy="161"/>
            </a:xfrm>
            <a:custGeom>
              <a:avLst/>
              <a:gdLst>
                <a:gd name="T0" fmla="*/ 33 w 63"/>
                <a:gd name="T1" fmla="*/ 12 h 83"/>
                <a:gd name="T2" fmla="*/ 15 w 63"/>
                <a:gd name="T3" fmla="*/ 35 h 83"/>
                <a:gd name="T4" fmla="*/ 48 w 63"/>
                <a:gd name="T5" fmla="*/ 35 h 83"/>
                <a:gd name="T6" fmla="*/ 48 w 63"/>
                <a:gd name="T7" fmla="*/ 29 h 83"/>
                <a:gd name="T8" fmla="*/ 33 w 63"/>
                <a:gd name="T9" fmla="*/ 12 h 83"/>
                <a:gd name="T10" fmla="*/ 15 w 63"/>
                <a:gd name="T11" fmla="*/ 46 h 83"/>
                <a:gd name="T12" fmla="*/ 36 w 63"/>
                <a:gd name="T13" fmla="*/ 70 h 83"/>
                <a:gd name="T14" fmla="*/ 54 w 63"/>
                <a:gd name="T15" fmla="*/ 65 h 83"/>
                <a:gd name="T16" fmla="*/ 59 w 63"/>
                <a:gd name="T17" fmla="*/ 76 h 83"/>
                <a:gd name="T18" fmla="*/ 34 w 63"/>
                <a:gd name="T19" fmla="*/ 83 h 83"/>
                <a:gd name="T20" fmla="*/ 0 w 63"/>
                <a:gd name="T21" fmla="*/ 41 h 83"/>
                <a:gd name="T22" fmla="*/ 33 w 63"/>
                <a:gd name="T23" fmla="*/ 0 h 83"/>
                <a:gd name="T24" fmla="*/ 63 w 63"/>
                <a:gd name="T25" fmla="*/ 31 h 83"/>
                <a:gd name="T26" fmla="*/ 62 w 63"/>
                <a:gd name="T27" fmla="*/ 46 h 83"/>
                <a:gd name="T28" fmla="*/ 15 w 63"/>
                <a:gd name="T29" fmla="*/ 4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83">
                  <a:moveTo>
                    <a:pt x="33" y="12"/>
                  </a:moveTo>
                  <a:cubicBezTo>
                    <a:pt x="24" y="12"/>
                    <a:pt x="17" y="19"/>
                    <a:pt x="15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4"/>
                    <a:pt x="48" y="32"/>
                    <a:pt x="48" y="29"/>
                  </a:cubicBezTo>
                  <a:cubicBezTo>
                    <a:pt x="48" y="20"/>
                    <a:pt x="45" y="12"/>
                    <a:pt x="33" y="12"/>
                  </a:cubicBezTo>
                  <a:moveTo>
                    <a:pt x="15" y="46"/>
                  </a:moveTo>
                  <a:cubicBezTo>
                    <a:pt x="17" y="64"/>
                    <a:pt x="24" y="70"/>
                    <a:pt x="36" y="70"/>
                  </a:cubicBezTo>
                  <a:cubicBezTo>
                    <a:pt x="47" y="70"/>
                    <a:pt x="54" y="65"/>
                    <a:pt x="54" y="65"/>
                  </a:cubicBezTo>
                  <a:cubicBezTo>
                    <a:pt x="57" y="68"/>
                    <a:pt x="59" y="72"/>
                    <a:pt x="59" y="76"/>
                  </a:cubicBezTo>
                  <a:cubicBezTo>
                    <a:pt x="59" y="76"/>
                    <a:pt x="50" y="83"/>
                    <a:pt x="34" y="83"/>
                  </a:cubicBezTo>
                  <a:cubicBezTo>
                    <a:pt x="11" y="83"/>
                    <a:pt x="0" y="68"/>
                    <a:pt x="0" y="41"/>
                  </a:cubicBezTo>
                  <a:cubicBezTo>
                    <a:pt x="0" y="13"/>
                    <a:pt x="13" y="0"/>
                    <a:pt x="33" y="0"/>
                  </a:cubicBezTo>
                  <a:cubicBezTo>
                    <a:pt x="52" y="0"/>
                    <a:pt x="63" y="11"/>
                    <a:pt x="63" y="31"/>
                  </a:cubicBezTo>
                  <a:cubicBezTo>
                    <a:pt x="63" y="40"/>
                    <a:pt x="62" y="46"/>
                    <a:pt x="62" y="46"/>
                  </a:cubicBezTo>
                  <a:lnTo>
                    <a:pt x="15" y="4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6" name="Freeform 36"/>
            <p:cNvSpPr>
              <a:spLocks/>
            </p:cNvSpPr>
            <p:nvPr/>
          </p:nvSpPr>
          <p:spPr bwMode="auto">
            <a:xfrm>
              <a:off x="3286" y="2163"/>
              <a:ext cx="118" cy="219"/>
            </a:xfrm>
            <a:custGeom>
              <a:avLst/>
              <a:gdLst>
                <a:gd name="T0" fmla="*/ 61 w 61"/>
                <a:gd name="T1" fmla="*/ 112 h 113"/>
                <a:gd name="T2" fmla="*/ 54 w 61"/>
                <a:gd name="T3" fmla="*/ 113 h 113"/>
                <a:gd name="T4" fmla="*/ 46 w 61"/>
                <a:gd name="T5" fmla="*/ 112 h 113"/>
                <a:gd name="T6" fmla="*/ 46 w 61"/>
                <a:gd name="T7" fmla="*/ 58 h 113"/>
                <a:gd name="T8" fmla="*/ 32 w 61"/>
                <a:gd name="T9" fmla="*/ 45 h 113"/>
                <a:gd name="T10" fmla="*/ 15 w 61"/>
                <a:gd name="T11" fmla="*/ 54 h 113"/>
                <a:gd name="T12" fmla="*/ 15 w 61"/>
                <a:gd name="T13" fmla="*/ 112 h 113"/>
                <a:gd name="T14" fmla="*/ 7 w 61"/>
                <a:gd name="T15" fmla="*/ 113 h 113"/>
                <a:gd name="T16" fmla="*/ 0 w 61"/>
                <a:gd name="T17" fmla="*/ 112 h 113"/>
                <a:gd name="T18" fmla="*/ 0 w 61"/>
                <a:gd name="T19" fmla="*/ 1 h 113"/>
                <a:gd name="T20" fmla="*/ 7 w 61"/>
                <a:gd name="T21" fmla="*/ 0 h 113"/>
                <a:gd name="T22" fmla="*/ 15 w 61"/>
                <a:gd name="T23" fmla="*/ 1 h 113"/>
                <a:gd name="T24" fmla="*/ 15 w 61"/>
                <a:gd name="T25" fmla="*/ 42 h 113"/>
                <a:gd name="T26" fmla="*/ 38 w 61"/>
                <a:gd name="T27" fmla="*/ 32 h 113"/>
                <a:gd name="T28" fmla="*/ 61 w 61"/>
                <a:gd name="T29" fmla="*/ 55 h 113"/>
                <a:gd name="T30" fmla="*/ 61 w 61"/>
                <a:gd name="T31" fmla="*/ 11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113">
                  <a:moveTo>
                    <a:pt x="61" y="112"/>
                  </a:moveTo>
                  <a:cubicBezTo>
                    <a:pt x="61" y="112"/>
                    <a:pt x="59" y="113"/>
                    <a:pt x="54" y="113"/>
                  </a:cubicBezTo>
                  <a:cubicBezTo>
                    <a:pt x="49" y="113"/>
                    <a:pt x="46" y="112"/>
                    <a:pt x="46" y="112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6" y="49"/>
                    <a:pt x="42" y="45"/>
                    <a:pt x="32" y="45"/>
                  </a:cubicBezTo>
                  <a:cubicBezTo>
                    <a:pt x="25" y="45"/>
                    <a:pt x="19" y="48"/>
                    <a:pt x="15" y="54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5" y="112"/>
                    <a:pt x="12" y="113"/>
                    <a:pt x="7" y="113"/>
                  </a:cubicBezTo>
                  <a:cubicBezTo>
                    <a:pt x="2" y="113"/>
                    <a:pt x="0" y="112"/>
                    <a:pt x="0" y="1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7" y="0"/>
                  </a:cubicBezTo>
                  <a:cubicBezTo>
                    <a:pt x="12" y="0"/>
                    <a:pt x="15" y="1"/>
                    <a:pt x="15" y="1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20" y="36"/>
                    <a:pt x="28" y="32"/>
                    <a:pt x="38" y="32"/>
                  </a:cubicBezTo>
                  <a:cubicBezTo>
                    <a:pt x="53" y="32"/>
                    <a:pt x="61" y="42"/>
                    <a:pt x="61" y="55"/>
                  </a:cubicBezTo>
                  <a:lnTo>
                    <a:pt x="61" y="11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7" name="Freeform 37"/>
            <p:cNvSpPr>
              <a:spLocks noEditPoints="1"/>
            </p:cNvSpPr>
            <p:nvPr/>
          </p:nvSpPr>
          <p:spPr bwMode="auto">
            <a:xfrm>
              <a:off x="3437" y="2225"/>
              <a:ext cx="117" cy="161"/>
            </a:xfrm>
            <a:custGeom>
              <a:avLst/>
              <a:gdLst>
                <a:gd name="T0" fmla="*/ 31 w 61"/>
                <a:gd name="T1" fmla="*/ 44 h 83"/>
                <a:gd name="T2" fmla="*/ 15 w 61"/>
                <a:gd name="T3" fmla="*/ 57 h 83"/>
                <a:gd name="T4" fmla="*/ 28 w 61"/>
                <a:gd name="T5" fmla="*/ 71 h 83"/>
                <a:gd name="T6" fmla="*/ 46 w 61"/>
                <a:gd name="T7" fmla="*/ 50 h 83"/>
                <a:gd name="T8" fmla="*/ 46 w 61"/>
                <a:gd name="T9" fmla="*/ 45 h 83"/>
                <a:gd name="T10" fmla="*/ 31 w 61"/>
                <a:gd name="T11" fmla="*/ 44 h 83"/>
                <a:gd name="T12" fmla="*/ 32 w 61"/>
                <a:gd name="T13" fmla="*/ 0 h 83"/>
                <a:gd name="T14" fmla="*/ 61 w 61"/>
                <a:gd name="T15" fmla="*/ 30 h 83"/>
                <a:gd name="T16" fmla="*/ 61 w 61"/>
                <a:gd name="T17" fmla="*/ 80 h 83"/>
                <a:gd name="T18" fmla="*/ 55 w 61"/>
                <a:gd name="T19" fmla="*/ 81 h 83"/>
                <a:gd name="T20" fmla="*/ 49 w 61"/>
                <a:gd name="T21" fmla="*/ 80 h 83"/>
                <a:gd name="T22" fmla="*/ 47 w 61"/>
                <a:gd name="T23" fmla="*/ 70 h 83"/>
                <a:gd name="T24" fmla="*/ 23 w 61"/>
                <a:gd name="T25" fmla="*/ 83 h 83"/>
                <a:gd name="T26" fmla="*/ 0 w 61"/>
                <a:gd name="T27" fmla="*/ 57 h 83"/>
                <a:gd name="T28" fmla="*/ 29 w 61"/>
                <a:gd name="T29" fmla="*/ 34 h 83"/>
                <a:gd name="T30" fmla="*/ 46 w 61"/>
                <a:gd name="T31" fmla="*/ 35 h 83"/>
                <a:gd name="T32" fmla="*/ 46 w 61"/>
                <a:gd name="T33" fmla="*/ 29 h 83"/>
                <a:gd name="T34" fmla="*/ 30 w 61"/>
                <a:gd name="T35" fmla="*/ 13 h 83"/>
                <a:gd name="T36" fmla="*/ 10 w 61"/>
                <a:gd name="T37" fmla="*/ 17 h 83"/>
                <a:gd name="T38" fmla="*/ 7 w 61"/>
                <a:gd name="T39" fmla="*/ 12 h 83"/>
                <a:gd name="T40" fmla="*/ 6 w 61"/>
                <a:gd name="T41" fmla="*/ 6 h 83"/>
                <a:gd name="T42" fmla="*/ 32 w 61"/>
                <a:gd name="T43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1" h="83">
                  <a:moveTo>
                    <a:pt x="31" y="44"/>
                  </a:moveTo>
                  <a:cubicBezTo>
                    <a:pt x="21" y="44"/>
                    <a:pt x="15" y="48"/>
                    <a:pt x="15" y="57"/>
                  </a:cubicBezTo>
                  <a:cubicBezTo>
                    <a:pt x="15" y="67"/>
                    <a:pt x="20" y="71"/>
                    <a:pt x="28" y="71"/>
                  </a:cubicBezTo>
                  <a:cubicBezTo>
                    <a:pt x="40" y="71"/>
                    <a:pt x="46" y="61"/>
                    <a:pt x="46" y="50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3" y="45"/>
                    <a:pt x="36" y="44"/>
                    <a:pt x="31" y="44"/>
                  </a:cubicBezTo>
                  <a:moveTo>
                    <a:pt x="32" y="0"/>
                  </a:moveTo>
                  <a:cubicBezTo>
                    <a:pt x="54" y="0"/>
                    <a:pt x="61" y="10"/>
                    <a:pt x="61" y="30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61" y="80"/>
                    <a:pt x="59" y="81"/>
                    <a:pt x="55" y="81"/>
                  </a:cubicBezTo>
                  <a:cubicBezTo>
                    <a:pt x="51" y="81"/>
                    <a:pt x="49" y="80"/>
                    <a:pt x="49" y="80"/>
                  </a:cubicBezTo>
                  <a:cubicBezTo>
                    <a:pt x="47" y="70"/>
                    <a:pt x="47" y="70"/>
                    <a:pt x="47" y="70"/>
                  </a:cubicBezTo>
                  <a:cubicBezTo>
                    <a:pt x="43" y="78"/>
                    <a:pt x="35" y="83"/>
                    <a:pt x="23" y="83"/>
                  </a:cubicBezTo>
                  <a:cubicBezTo>
                    <a:pt x="9" y="83"/>
                    <a:pt x="0" y="74"/>
                    <a:pt x="0" y="57"/>
                  </a:cubicBezTo>
                  <a:cubicBezTo>
                    <a:pt x="0" y="41"/>
                    <a:pt x="10" y="34"/>
                    <a:pt x="29" y="34"/>
                  </a:cubicBezTo>
                  <a:cubicBezTo>
                    <a:pt x="36" y="34"/>
                    <a:pt x="42" y="34"/>
                    <a:pt x="46" y="35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19"/>
                    <a:pt x="42" y="13"/>
                    <a:pt x="30" y="13"/>
                  </a:cubicBezTo>
                  <a:cubicBezTo>
                    <a:pt x="20" y="13"/>
                    <a:pt x="10" y="17"/>
                    <a:pt x="10" y="17"/>
                  </a:cubicBezTo>
                  <a:cubicBezTo>
                    <a:pt x="10" y="17"/>
                    <a:pt x="8" y="15"/>
                    <a:pt x="7" y="12"/>
                  </a:cubicBezTo>
                  <a:cubicBezTo>
                    <a:pt x="5" y="9"/>
                    <a:pt x="6" y="6"/>
                    <a:pt x="6" y="6"/>
                  </a:cubicBezTo>
                  <a:cubicBezTo>
                    <a:pt x="6" y="6"/>
                    <a:pt x="17" y="0"/>
                    <a:pt x="32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8" name="Freeform 38"/>
            <p:cNvSpPr>
              <a:spLocks noEditPoints="1"/>
            </p:cNvSpPr>
            <p:nvPr/>
          </p:nvSpPr>
          <p:spPr bwMode="auto">
            <a:xfrm>
              <a:off x="3597" y="2163"/>
              <a:ext cx="125" cy="223"/>
            </a:xfrm>
            <a:custGeom>
              <a:avLst/>
              <a:gdLst>
                <a:gd name="T0" fmla="*/ 31 w 65"/>
                <a:gd name="T1" fmla="*/ 45 h 115"/>
                <a:gd name="T2" fmla="*/ 15 w 65"/>
                <a:gd name="T3" fmla="*/ 64 h 115"/>
                <a:gd name="T4" fmla="*/ 15 w 65"/>
                <a:gd name="T5" fmla="*/ 83 h 115"/>
                <a:gd name="T6" fmla="*/ 31 w 65"/>
                <a:gd name="T7" fmla="*/ 102 h 115"/>
                <a:gd name="T8" fmla="*/ 49 w 65"/>
                <a:gd name="T9" fmla="*/ 73 h 115"/>
                <a:gd name="T10" fmla="*/ 31 w 65"/>
                <a:gd name="T11" fmla="*/ 45 h 115"/>
                <a:gd name="T12" fmla="*/ 15 w 65"/>
                <a:gd name="T13" fmla="*/ 42 h 115"/>
                <a:gd name="T14" fmla="*/ 36 w 65"/>
                <a:gd name="T15" fmla="*/ 32 h 115"/>
                <a:gd name="T16" fmla="*/ 65 w 65"/>
                <a:gd name="T17" fmla="*/ 73 h 115"/>
                <a:gd name="T18" fmla="*/ 36 w 65"/>
                <a:gd name="T19" fmla="*/ 115 h 115"/>
                <a:gd name="T20" fmla="*/ 15 w 65"/>
                <a:gd name="T21" fmla="*/ 105 h 115"/>
                <a:gd name="T22" fmla="*/ 15 w 65"/>
                <a:gd name="T23" fmla="*/ 112 h 115"/>
                <a:gd name="T24" fmla="*/ 7 w 65"/>
                <a:gd name="T25" fmla="*/ 113 h 115"/>
                <a:gd name="T26" fmla="*/ 0 w 65"/>
                <a:gd name="T27" fmla="*/ 112 h 115"/>
                <a:gd name="T28" fmla="*/ 0 w 65"/>
                <a:gd name="T29" fmla="*/ 1 h 115"/>
                <a:gd name="T30" fmla="*/ 7 w 65"/>
                <a:gd name="T31" fmla="*/ 0 h 115"/>
                <a:gd name="T32" fmla="*/ 15 w 65"/>
                <a:gd name="T33" fmla="*/ 1 h 115"/>
                <a:gd name="T34" fmla="*/ 15 w 65"/>
                <a:gd name="T35" fmla="*/ 4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115">
                  <a:moveTo>
                    <a:pt x="31" y="45"/>
                  </a:moveTo>
                  <a:cubicBezTo>
                    <a:pt x="21" y="45"/>
                    <a:pt x="15" y="53"/>
                    <a:pt x="15" y="64"/>
                  </a:cubicBezTo>
                  <a:cubicBezTo>
                    <a:pt x="15" y="83"/>
                    <a:pt x="15" y="83"/>
                    <a:pt x="15" y="83"/>
                  </a:cubicBezTo>
                  <a:cubicBezTo>
                    <a:pt x="15" y="93"/>
                    <a:pt x="21" y="102"/>
                    <a:pt x="31" y="102"/>
                  </a:cubicBezTo>
                  <a:cubicBezTo>
                    <a:pt x="43" y="102"/>
                    <a:pt x="49" y="96"/>
                    <a:pt x="49" y="73"/>
                  </a:cubicBezTo>
                  <a:cubicBezTo>
                    <a:pt x="49" y="51"/>
                    <a:pt x="43" y="45"/>
                    <a:pt x="31" y="45"/>
                  </a:cubicBezTo>
                  <a:moveTo>
                    <a:pt x="15" y="42"/>
                  </a:moveTo>
                  <a:cubicBezTo>
                    <a:pt x="19" y="36"/>
                    <a:pt x="26" y="32"/>
                    <a:pt x="36" y="32"/>
                  </a:cubicBezTo>
                  <a:cubicBezTo>
                    <a:pt x="54" y="32"/>
                    <a:pt x="65" y="43"/>
                    <a:pt x="65" y="73"/>
                  </a:cubicBezTo>
                  <a:cubicBezTo>
                    <a:pt x="65" y="104"/>
                    <a:pt x="54" y="115"/>
                    <a:pt x="36" y="115"/>
                  </a:cubicBezTo>
                  <a:cubicBezTo>
                    <a:pt x="26" y="115"/>
                    <a:pt x="19" y="111"/>
                    <a:pt x="15" y="105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5" y="112"/>
                    <a:pt x="12" y="113"/>
                    <a:pt x="7" y="113"/>
                  </a:cubicBezTo>
                  <a:cubicBezTo>
                    <a:pt x="2" y="113"/>
                    <a:pt x="0" y="112"/>
                    <a:pt x="0" y="1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7" y="0"/>
                  </a:cubicBezTo>
                  <a:cubicBezTo>
                    <a:pt x="12" y="0"/>
                    <a:pt x="15" y="1"/>
                    <a:pt x="15" y="1"/>
                  </a:cubicBezTo>
                  <a:lnTo>
                    <a:pt x="15" y="4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9" name="Freeform 39"/>
            <p:cNvSpPr>
              <a:spLocks noEditPoints="1"/>
            </p:cNvSpPr>
            <p:nvPr/>
          </p:nvSpPr>
          <p:spPr bwMode="auto">
            <a:xfrm>
              <a:off x="3757" y="2169"/>
              <a:ext cx="31" cy="213"/>
            </a:xfrm>
            <a:custGeom>
              <a:avLst/>
              <a:gdLst>
                <a:gd name="T0" fmla="*/ 16 w 16"/>
                <a:gd name="T1" fmla="*/ 109 h 110"/>
                <a:gd name="T2" fmla="*/ 8 w 16"/>
                <a:gd name="T3" fmla="*/ 110 h 110"/>
                <a:gd name="T4" fmla="*/ 1 w 16"/>
                <a:gd name="T5" fmla="*/ 109 h 110"/>
                <a:gd name="T6" fmla="*/ 1 w 16"/>
                <a:gd name="T7" fmla="*/ 32 h 110"/>
                <a:gd name="T8" fmla="*/ 8 w 16"/>
                <a:gd name="T9" fmla="*/ 31 h 110"/>
                <a:gd name="T10" fmla="*/ 16 w 16"/>
                <a:gd name="T11" fmla="*/ 32 h 110"/>
                <a:gd name="T12" fmla="*/ 16 w 16"/>
                <a:gd name="T13" fmla="*/ 109 h 110"/>
                <a:gd name="T14" fmla="*/ 16 w 16"/>
                <a:gd name="T15" fmla="*/ 16 h 110"/>
                <a:gd name="T16" fmla="*/ 8 w 16"/>
                <a:gd name="T17" fmla="*/ 17 h 110"/>
                <a:gd name="T18" fmla="*/ 0 w 16"/>
                <a:gd name="T19" fmla="*/ 16 h 110"/>
                <a:gd name="T20" fmla="*/ 0 w 16"/>
                <a:gd name="T21" fmla="*/ 1 h 110"/>
                <a:gd name="T22" fmla="*/ 8 w 16"/>
                <a:gd name="T23" fmla="*/ 0 h 110"/>
                <a:gd name="T24" fmla="*/ 16 w 16"/>
                <a:gd name="T25" fmla="*/ 1 h 110"/>
                <a:gd name="T26" fmla="*/ 16 w 16"/>
                <a:gd name="T27" fmla="*/ 1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10">
                  <a:moveTo>
                    <a:pt x="16" y="109"/>
                  </a:moveTo>
                  <a:cubicBezTo>
                    <a:pt x="16" y="109"/>
                    <a:pt x="13" y="110"/>
                    <a:pt x="8" y="110"/>
                  </a:cubicBezTo>
                  <a:cubicBezTo>
                    <a:pt x="3" y="110"/>
                    <a:pt x="1" y="109"/>
                    <a:pt x="1" y="109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2"/>
                    <a:pt x="3" y="31"/>
                    <a:pt x="8" y="31"/>
                  </a:cubicBezTo>
                  <a:cubicBezTo>
                    <a:pt x="13" y="31"/>
                    <a:pt x="16" y="32"/>
                    <a:pt x="16" y="32"/>
                  </a:cubicBezTo>
                  <a:lnTo>
                    <a:pt x="16" y="109"/>
                  </a:lnTo>
                  <a:close/>
                  <a:moveTo>
                    <a:pt x="16" y="16"/>
                  </a:moveTo>
                  <a:cubicBezTo>
                    <a:pt x="16" y="16"/>
                    <a:pt x="13" y="17"/>
                    <a:pt x="8" y="17"/>
                  </a:cubicBezTo>
                  <a:cubicBezTo>
                    <a:pt x="3" y="17"/>
                    <a:pt x="0" y="16"/>
                    <a:pt x="0" y="1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6" y="1"/>
                    <a:pt x="16" y="1"/>
                  </a:cubicBezTo>
                  <a:lnTo>
                    <a:pt x="16" y="1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0" name="Freeform 40"/>
            <p:cNvSpPr>
              <a:spLocks/>
            </p:cNvSpPr>
            <p:nvPr/>
          </p:nvSpPr>
          <p:spPr bwMode="auto">
            <a:xfrm>
              <a:off x="3832" y="2163"/>
              <a:ext cx="29" cy="219"/>
            </a:xfrm>
            <a:custGeom>
              <a:avLst/>
              <a:gdLst>
                <a:gd name="T0" fmla="*/ 15 w 15"/>
                <a:gd name="T1" fmla="*/ 112 h 113"/>
                <a:gd name="T2" fmla="*/ 7 w 15"/>
                <a:gd name="T3" fmla="*/ 113 h 113"/>
                <a:gd name="T4" fmla="*/ 0 w 15"/>
                <a:gd name="T5" fmla="*/ 112 h 113"/>
                <a:gd name="T6" fmla="*/ 0 w 15"/>
                <a:gd name="T7" fmla="*/ 1 h 113"/>
                <a:gd name="T8" fmla="*/ 7 w 15"/>
                <a:gd name="T9" fmla="*/ 0 h 113"/>
                <a:gd name="T10" fmla="*/ 15 w 15"/>
                <a:gd name="T11" fmla="*/ 1 h 113"/>
                <a:gd name="T12" fmla="*/ 15 w 15"/>
                <a:gd name="T13" fmla="*/ 11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13">
                  <a:moveTo>
                    <a:pt x="15" y="112"/>
                  </a:moveTo>
                  <a:cubicBezTo>
                    <a:pt x="15" y="112"/>
                    <a:pt x="12" y="113"/>
                    <a:pt x="7" y="113"/>
                  </a:cubicBezTo>
                  <a:cubicBezTo>
                    <a:pt x="2" y="113"/>
                    <a:pt x="0" y="112"/>
                    <a:pt x="0" y="1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7" y="0"/>
                  </a:cubicBezTo>
                  <a:cubicBezTo>
                    <a:pt x="12" y="0"/>
                    <a:pt x="15" y="1"/>
                    <a:pt x="15" y="1"/>
                  </a:cubicBezTo>
                  <a:lnTo>
                    <a:pt x="15" y="11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" name="Freeform 41"/>
            <p:cNvSpPr>
              <a:spLocks noEditPoints="1"/>
            </p:cNvSpPr>
            <p:nvPr/>
          </p:nvSpPr>
          <p:spPr bwMode="auto">
            <a:xfrm>
              <a:off x="3904" y="2169"/>
              <a:ext cx="31" cy="213"/>
            </a:xfrm>
            <a:custGeom>
              <a:avLst/>
              <a:gdLst>
                <a:gd name="T0" fmla="*/ 16 w 16"/>
                <a:gd name="T1" fmla="*/ 109 h 110"/>
                <a:gd name="T2" fmla="*/ 8 w 16"/>
                <a:gd name="T3" fmla="*/ 110 h 110"/>
                <a:gd name="T4" fmla="*/ 1 w 16"/>
                <a:gd name="T5" fmla="*/ 109 h 110"/>
                <a:gd name="T6" fmla="*/ 1 w 16"/>
                <a:gd name="T7" fmla="*/ 32 h 110"/>
                <a:gd name="T8" fmla="*/ 8 w 16"/>
                <a:gd name="T9" fmla="*/ 31 h 110"/>
                <a:gd name="T10" fmla="*/ 16 w 16"/>
                <a:gd name="T11" fmla="*/ 32 h 110"/>
                <a:gd name="T12" fmla="*/ 16 w 16"/>
                <a:gd name="T13" fmla="*/ 109 h 110"/>
                <a:gd name="T14" fmla="*/ 16 w 16"/>
                <a:gd name="T15" fmla="*/ 16 h 110"/>
                <a:gd name="T16" fmla="*/ 8 w 16"/>
                <a:gd name="T17" fmla="*/ 17 h 110"/>
                <a:gd name="T18" fmla="*/ 0 w 16"/>
                <a:gd name="T19" fmla="*/ 16 h 110"/>
                <a:gd name="T20" fmla="*/ 0 w 16"/>
                <a:gd name="T21" fmla="*/ 1 h 110"/>
                <a:gd name="T22" fmla="*/ 8 w 16"/>
                <a:gd name="T23" fmla="*/ 0 h 110"/>
                <a:gd name="T24" fmla="*/ 16 w 16"/>
                <a:gd name="T25" fmla="*/ 1 h 110"/>
                <a:gd name="T26" fmla="*/ 16 w 16"/>
                <a:gd name="T27" fmla="*/ 1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10">
                  <a:moveTo>
                    <a:pt x="16" y="109"/>
                  </a:moveTo>
                  <a:cubicBezTo>
                    <a:pt x="16" y="109"/>
                    <a:pt x="13" y="110"/>
                    <a:pt x="8" y="110"/>
                  </a:cubicBezTo>
                  <a:cubicBezTo>
                    <a:pt x="3" y="110"/>
                    <a:pt x="1" y="109"/>
                    <a:pt x="1" y="109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2"/>
                    <a:pt x="3" y="31"/>
                    <a:pt x="8" y="31"/>
                  </a:cubicBezTo>
                  <a:cubicBezTo>
                    <a:pt x="13" y="31"/>
                    <a:pt x="16" y="32"/>
                    <a:pt x="16" y="32"/>
                  </a:cubicBezTo>
                  <a:lnTo>
                    <a:pt x="16" y="109"/>
                  </a:lnTo>
                  <a:close/>
                  <a:moveTo>
                    <a:pt x="16" y="16"/>
                  </a:moveTo>
                  <a:cubicBezTo>
                    <a:pt x="16" y="16"/>
                    <a:pt x="13" y="17"/>
                    <a:pt x="8" y="17"/>
                  </a:cubicBezTo>
                  <a:cubicBezTo>
                    <a:pt x="3" y="17"/>
                    <a:pt x="0" y="16"/>
                    <a:pt x="0" y="1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6" y="1"/>
                    <a:pt x="16" y="1"/>
                  </a:cubicBezTo>
                  <a:lnTo>
                    <a:pt x="16" y="1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" name="Freeform 42"/>
            <p:cNvSpPr>
              <a:spLocks/>
            </p:cNvSpPr>
            <p:nvPr/>
          </p:nvSpPr>
          <p:spPr bwMode="auto">
            <a:xfrm>
              <a:off x="3964" y="2196"/>
              <a:ext cx="96" cy="190"/>
            </a:xfrm>
            <a:custGeom>
              <a:avLst/>
              <a:gdLst>
                <a:gd name="T0" fmla="*/ 27 w 50"/>
                <a:gd name="T1" fmla="*/ 68 h 98"/>
                <a:gd name="T2" fmla="*/ 42 w 50"/>
                <a:gd name="T3" fmla="*/ 85 h 98"/>
                <a:gd name="T4" fmla="*/ 49 w 50"/>
                <a:gd name="T5" fmla="*/ 85 h 98"/>
                <a:gd name="T6" fmla="*/ 50 w 50"/>
                <a:gd name="T7" fmla="*/ 91 h 98"/>
                <a:gd name="T8" fmla="*/ 49 w 50"/>
                <a:gd name="T9" fmla="*/ 96 h 98"/>
                <a:gd name="T10" fmla="*/ 38 w 50"/>
                <a:gd name="T11" fmla="*/ 98 h 98"/>
                <a:gd name="T12" fmla="*/ 12 w 50"/>
                <a:gd name="T13" fmla="*/ 68 h 98"/>
                <a:gd name="T14" fmla="*/ 12 w 50"/>
                <a:gd name="T15" fmla="*/ 28 h 98"/>
                <a:gd name="T16" fmla="*/ 0 w 50"/>
                <a:gd name="T17" fmla="*/ 28 h 98"/>
                <a:gd name="T18" fmla="*/ 0 w 50"/>
                <a:gd name="T19" fmla="*/ 23 h 98"/>
                <a:gd name="T20" fmla="*/ 0 w 50"/>
                <a:gd name="T21" fmla="*/ 17 h 98"/>
                <a:gd name="T22" fmla="*/ 12 w 50"/>
                <a:gd name="T23" fmla="*/ 17 h 98"/>
                <a:gd name="T24" fmla="*/ 12 w 50"/>
                <a:gd name="T25" fmla="*/ 3 h 98"/>
                <a:gd name="T26" fmla="*/ 27 w 50"/>
                <a:gd name="T27" fmla="*/ 0 h 98"/>
                <a:gd name="T28" fmla="*/ 27 w 50"/>
                <a:gd name="T29" fmla="*/ 17 h 98"/>
                <a:gd name="T30" fmla="*/ 47 w 50"/>
                <a:gd name="T31" fmla="*/ 17 h 98"/>
                <a:gd name="T32" fmla="*/ 48 w 50"/>
                <a:gd name="T33" fmla="*/ 22 h 98"/>
                <a:gd name="T34" fmla="*/ 47 w 50"/>
                <a:gd name="T35" fmla="*/ 28 h 98"/>
                <a:gd name="T36" fmla="*/ 27 w 50"/>
                <a:gd name="T37" fmla="*/ 28 h 98"/>
                <a:gd name="T38" fmla="*/ 27 w 50"/>
                <a:gd name="T39" fmla="*/ 6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" h="98">
                  <a:moveTo>
                    <a:pt x="27" y="68"/>
                  </a:moveTo>
                  <a:cubicBezTo>
                    <a:pt x="27" y="81"/>
                    <a:pt x="32" y="85"/>
                    <a:pt x="42" y="85"/>
                  </a:cubicBezTo>
                  <a:cubicBezTo>
                    <a:pt x="45" y="85"/>
                    <a:pt x="49" y="85"/>
                    <a:pt x="49" y="85"/>
                  </a:cubicBezTo>
                  <a:cubicBezTo>
                    <a:pt x="49" y="85"/>
                    <a:pt x="50" y="87"/>
                    <a:pt x="50" y="91"/>
                  </a:cubicBezTo>
                  <a:cubicBezTo>
                    <a:pt x="50" y="94"/>
                    <a:pt x="49" y="96"/>
                    <a:pt x="49" y="96"/>
                  </a:cubicBezTo>
                  <a:cubicBezTo>
                    <a:pt x="46" y="97"/>
                    <a:pt x="42" y="98"/>
                    <a:pt x="38" y="98"/>
                  </a:cubicBezTo>
                  <a:cubicBezTo>
                    <a:pt x="19" y="98"/>
                    <a:pt x="12" y="88"/>
                    <a:pt x="12" y="6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6"/>
                    <a:pt x="0" y="23"/>
                  </a:cubicBezTo>
                  <a:cubicBezTo>
                    <a:pt x="0" y="19"/>
                    <a:pt x="0" y="17"/>
                    <a:pt x="0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6" y="1"/>
                    <a:pt x="22" y="0"/>
                    <a:pt x="27" y="0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7" y="17"/>
                    <a:pt x="48" y="19"/>
                    <a:pt x="48" y="22"/>
                  </a:cubicBezTo>
                  <a:cubicBezTo>
                    <a:pt x="48" y="26"/>
                    <a:pt x="47" y="28"/>
                    <a:pt x="47" y="28"/>
                  </a:cubicBezTo>
                  <a:cubicBezTo>
                    <a:pt x="27" y="28"/>
                    <a:pt x="27" y="28"/>
                    <a:pt x="27" y="28"/>
                  </a:cubicBezTo>
                  <a:lnTo>
                    <a:pt x="27" y="68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3" name="Freeform 43"/>
            <p:cNvSpPr>
              <a:spLocks noEditPoints="1"/>
            </p:cNvSpPr>
            <p:nvPr/>
          </p:nvSpPr>
          <p:spPr bwMode="auto">
            <a:xfrm>
              <a:off x="4078" y="2225"/>
              <a:ext cx="117" cy="161"/>
            </a:xfrm>
            <a:custGeom>
              <a:avLst/>
              <a:gdLst>
                <a:gd name="T0" fmla="*/ 31 w 61"/>
                <a:gd name="T1" fmla="*/ 44 h 83"/>
                <a:gd name="T2" fmla="*/ 16 w 61"/>
                <a:gd name="T3" fmla="*/ 57 h 83"/>
                <a:gd name="T4" fmla="*/ 29 w 61"/>
                <a:gd name="T5" fmla="*/ 71 h 83"/>
                <a:gd name="T6" fmla="*/ 46 w 61"/>
                <a:gd name="T7" fmla="*/ 50 h 83"/>
                <a:gd name="T8" fmla="*/ 46 w 61"/>
                <a:gd name="T9" fmla="*/ 45 h 83"/>
                <a:gd name="T10" fmla="*/ 31 w 61"/>
                <a:gd name="T11" fmla="*/ 44 h 83"/>
                <a:gd name="T12" fmla="*/ 33 w 61"/>
                <a:gd name="T13" fmla="*/ 0 h 83"/>
                <a:gd name="T14" fmla="*/ 61 w 61"/>
                <a:gd name="T15" fmla="*/ 30 h 83"/>
                <a:gd name="T16" fmla="*/ 61 w 61"/>
                <a:gd name="T17" fmla="*/ 80 h 83"/>
                <a:gd name="T18" fmla="*/ 56 w 61"/>
                <a:gd name="T19" fmla="*/ 81 h 83"/>
                <a:gd name="T20" fmla="*/ 50 w 61"/>
                <a:gd name="T21" fmla="*/ 80 h 83"/>
                <a:gd name="T22" fmla="*/ 47 w 61"/>
                <a:gd name="T23" fmla="*/ 70 h 83"/>
                <a:gd name="T24" fmla="*/ 24 w 61"/>
                <a:gd name="T25" fmla="*/ 83 h 83"/>
                <a:gd name="T26" fmla="*/ 0 w 61"/>
                <a:gd name="T27" fmla="*/ 57 h 83"/>
                <a:gd name="T28" fmla="*/ 29 w 61"/>
                <a:gd name="T29" fmla="*/ 34 h 83"/>
                <a:gd name="T30" fmla="*/ 46 w 61"/>
                <a:gd name="T31" fmla="*/ 35 h 83"/>
                <a:gd name="T32" fmla="*/ 46 w 61"/>
                <a:gd name="T33" fmla="*/ 29 h 83"/>
                <a:gd name="T34" fmla="*/ 31 w 61"/>
                <a:gd name="T35" fmla="*/ 13 h 83"/>
                <a:gd name="T36" fmla="*/ 11 w 61"/>
                <a:gd name="T37" fmla="*/ 17 h 83"/>
                <a:gd name="T38" fmla="*/ 7 w 61"/>
                <a:gd name="T39" fmla="*/ 12 h 83"/>
                <a:gd name="T40" fmla="*/ 6 w 61"/>
                <a:gd name="T41" fmla="*/ 6 h 83"/>
                <a:gd name="T42" fmla="*/ 33 w 61"/>
                <a:gd name="T43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1" h="83">
                  <a:moveTo>
                    <a:pt x="31" y="44"/>
                  </a:moveTo>
                  <a:cubicBezTo>
                    <a:pt x="21" y="44"/>
                    <a:pt x="16" y="48"/>
                    <a:pt x="16" y="57"/>
                  </a:cubicBezTo>
                  <a:cubicBezTo>
                    <a:pt x="16" y="67"/>
                    <a:pt x="21" y="71"/>
                    <a:pt x="29" y="71"/>
                  </a:cubicBezTo>
                  <a:cubicBezTo>
                    <a:pt x="41" y="71"/>
                    <a:pt x="46" y="61"/>
                    <a:pt x="46" y="50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3" y="45"/>
                    <a:pt x="37" y="44"/>
                    <a:pt x="31" y="44"/>
                  </a:cubicBezTo>
                  <a:moveTo>
                    <a:pt x="33" y="0"/>
                  </a:moveTo>
                  <a:cubicBezTo>
                    <a:pt x="54" y="0"/>
                    <a:pt x="61" y="10"/>
                    <a:pt x="61" y="30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61" y="80"/>
                    <a:pt x="60" y="81"/>
                    <a:pt x="56" y="81"/>
                  </a:cubicBezTo>
                  <a:cubicBezTo>
                    <a:pt x="52" y="81"/>
                    <a:pt x="50" y="80"/>
                    <a:pt x="50" y="80"/>
                  </a:cubicBezTo>
                  <a:cubicBezTo>
                    <a:pt x="47" y="70"/>
                    <a:pt x="47" y="70"/>
                    <a:pt x="47" y="70"/>
                  </a:cubicBezTo>
                  <a:cubicBezTo>
                    <a:pt x="43" y="78"/>
                    <a:pt x="35" y="83"/>
                    <a:pt x="24" y="83"/>
                  </a:cubicBezTo>
                  <a:cubicBezTo>
                    <a:pt x="9" y="83"/>
                    <a:pt x="0" y="74"/>
                    <a:pt x="0" y="57"/>
                  </a:cubicBezTo>
                  <a:cubicBezTo>
                    <a:pt x="0" y="41"/>
                    <a:pt x="10" y="34"/>
                    <a:pt x="29" y="34"/>
                  </a:cubicBezTo>
                  <a:cubicBezTo>
                    <a:pt x="36" y="34"/>
                    <a:pt x="42" y="34"/>
                    <a:pt x="46" y="35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19"/>
                    <a:pt x="42" y="13"/>
                    <a:pt x="31" y="13"/>
                  </a:cubicBezTo>
                  <a:cubicBezTo>
                    <a:pt x="20" y="13"/>
                    <a:pt x="11" y="17"/>
                    <a:pt x="11" y="17"/>
                  </a:cubicBezTo>
                  <a:cubicBezTo>
                    <a:pt x="10" y="17"/>
                    <a:pt x="9" y="15"/>
                    <a:pt x="7" y="12"/>
                  </a:cubicBezTo>
                  <a:cubicBezTo>
                    <a:pt x="6" y="9"/>
                    <a:pt x="6" y="6"/>
                    <a:pt x="6" y="6"/>
                  </a:cubicBezTo>
                  <a:cubicBezTo>
                    <a:pt x="6" y="6"/>
                    <a:pt x="18" y="0"/>
                    <a:pt x="33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4" name="Freeform 44"/>
            <p:cNvSpPr>
              <a:spLocks/>
            </p:cNvSpPr>
            <p:nvPr/>
          </p:nvSpPr>
          <p:spPr bwMode="auto">
            <a:xfrm>
              <a:off x="4230" y="2225"/>
              <a:ext cx="106" cy="161"/>
            </a:xfrm>
            <a:custGeom>
              <a:avLst/>
              <a:gdLst>
                <a:gd name="T0" fmla="*/ 16 w 55"/>
                <a:gd name="T1" fmla="*/ 41 h 83"/>
                <a:gd name="T2" fmla="*/ 37 w 55"/>
                <a:gd name="T3" fmla="*/ 70 h 83"/>
                <a:gd name="T4" fmla="*/ 51 w 55"/>
                <a:gd name="T5" fmla="*/ 67 h 83"/>
                <a:gd name="T6" fmla="*/ 55 w 55"/>
                <a:gd name="T7" fmla="*/ 78 h 83"/>
                <a:gd name="T8" fmla="*/ 34 w 55"/>
                <a:gd name="T9" fmla="*/ 83 h 83"/>
                <a:gd name="T10" fmla="*/ 0 w 55"/>
                <a:gd name="T11" fmla="*/ 41 h 83"/>
                <a:gd name="T12" fmla="*/ 34 w 55"/>
                <a:gd name="T13" fmla="*/ 0 h 83"/>
                <a:gd name="T14" fmla="*/ 54 w 55"/>
                <a:gd name="T15" fmla="*/ 4 h 83"/>
                <a:gd name="T16" fmla="*/ 49 w 55"/>
                <a:gd name="T17" fmla="*/ 15 h 83"/>
                <a:gd name="T18" fmla="*/ 36 w 55"/>
                <a:gd name="T19" fmla="*/ 13 h 83"/>
                <a:gd name="T20" fmla="*/ 16 w 55"/>
                <a:gd name="T21" fmla="*/ 4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83">
                  <a:moveTo>
                    <a:pt x="16" y="41"/>
                  </a:moveTo>
                  <a:cubicBezTo>
                    <a:pt x="16" y="61"/>
                    <a:pt x="22" y="70"/>
                    <a:pt x="37" y="70"/>
                  </a:cubicBezTo>
                  <a:cubicBezTo>
                    <a:pt x="45" y="70"/>
                    <a:pt x="51" y="67"/>
                    <a:pt x="51" y="67"/>
                  </a:cubicBezTo>
                  <a:cubicBezTo>
                    <a:pt x="54" y="70"/>
                    <a:pt x="55" y="74"/>
                    <a:pt x="55" y="78"/>
                  </a:cubicBezTo>
                  <a:cubicBezTo>
                    <a:pt x="55" y="78"/>
                    <a:pt x="49" y="83"/>
                    <a:pt x="34" y="83"/>
                  </a:cubicBezTo>
                  <a:cubicBezTo>
                    <a:pt x="12" y="83"/>
                    <a:pt x="0" y="68"/>
                    <a:pt x="0" y="41"/>
                  </a:cubicBezTo>
                  <a:cubicBezTo>
                    <a:pt x="0" y="15"/>
                    <a:pt x="12" y="0"/>
                    <a:pt x="34" y="0"/>
                  </a:cubicBezTo>
                  <a:cubicBezTo>
                    <a:pt x="48" y="0"/>
                    <a:pt x="54" y="4"/>
                    <a:pt x="54" y="4"/>
                  </a:cubicBezTo>
                  <a:cubicBezTo>
                    <a:pt x="54" y="8"/>
                    <a:pt x="52" y="12"/>
                    <a:pt x="49" y="15"/>
                  </a:cubicBezTo>
                  <a:cubicBezTo>
                    <a:pt x="49" y="15"/>
                    <a:pt x="44" y="13"/>
                    <a:pt x="36" y="13"/>
                  </a:cubicBezTo>
                  <a:cubicBezTo>
                    <a:pt x="22" y="13"/>
                    <a:pt x="16" y="22"/>
                    <a:pt x="16" y="41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5" name="Freeform 45"/>
            <p:cNvSpPr>
              <a:spLocks noEditPoints="1"/>
            </p:cNvSpPr>
            <p:nvPr/>
          </p:nvSpPr>
          <p:spPr bwMode="auto">
            <a:xfrm>
              <a:off x="4334" y="2169"/>
              <a:ext cx="64" cy="286"/>
            </a:xfrm>
            <a:custGeom>
              <a:avLst/>
              <a:gdLst>
                <a:gd name="T0" fmla="*/ 33 w 33"/>
                <a:gd name="T1" fmla="*/ 15 h 148"/>
                <a:gd name="T2" fmla="*/ 25 w 33"/>
                <a:gd name="T3" fmla="*/ 16 h 148"/>
                <a:gd name="T4" fmla="*/ 17 w 33"/>
                <a:gd name="T5" fmla="*/ 15 h 148"/>
                <a:gd name="T6" fmla="*/ 17 w 33"/>
                <a:gd name="T7" fmla="*/ 1 h 148"/>
                <a:gd name="T8" fmla="*/ 25 w 33"/>
                <a:gd name="T9" fmla="*/ 0 h 148"/>
                <a:gd name="T10" fmla="*/ 33 w 33"/>
                <a:gd name="T11" fmla="*/ 1 h 148"/>
                <a:gd name="T12" fmla="*/ 33 w 33"/>
                <a:gd name="T13" fmla="*/ 15 h 148"/>
                <a:gd name="T14" fmla="*/ 18 w 33"/>
                <a:gd name="T15" fmla="*/ 32 h 148"/>
                <a:gd name="T16" fmla="*/ 25 w 33"/>
                <a:gd name="T17" fmla="*/ 31 h 148"/>
                <a:gd name="T18" fmla="*/ 33 w 33"/>
                <a:gd name="T19" fmla="*/ 32 h 148"/>
                <a:gd name="T20" fmla="*/ 33 w 33"/>
                <a:gd name="T21" fmla="*/ 123 h 148"/>
                <a:gd name="T22" fmla="*/ 11 w 33"/>
                <a:gd name="T23" fmla="*/ 148 h 148"/>
                <a:gd name="T24" fmla="*/ 1 w 33"/>
                <a:gd name="T25" fmla="*/ 147 h 148"/>
                <a:gd name="T26" fmla="*/ 0 w 33"/>
                <a:gd name="T27" fmla="*/ 143 h 148"/>
                <a:gd name="T28" fmla="*/ 2 w 33"/>
                <a:gd name="T29" fmla="*/ 135 h 148"/>
                <a:gd name="T30" fmla="*/ 7 w 33"/>
                <a:gd name="T31" fmla="*/ 136 h 148"/>
                <a:gd name="T32" fmla="*/ 18 w 33"/>
                <a:gd name="T33" fmla="*/ 124 h 148"/>
                <a:gd name="T34" fmla="*/ 18 w 33"/>
                <a:gd name="T35" fmla="*/ 32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" h="148">
                  <a:moveTo>
                    <a:pt x="33" y="15"/>
                  </a:moveTo>
                  <a:cubicBezTo>
                    <a:pt x="33" y="15"/>
                    <a:pt x="30" y="16"/>
                    <a:pt x="25" y="16"/>
                  </a:cubicBezTo>
                  <a:cubicBezTo>
                    <a:pt x="20" y="16"/>
                    <a:pt x="17" y="15"/>
                    <a:pt x="17" y="15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20" y="0"/>
                    <a:pt x="25" y="0"/>
                  </a:cubicBezTo>
                  <a:cubicBezTo>
                    <a:pt x="30" y="0"/>
                    <a:pt x="33" y="1"/>
                    <a:pt x="33" y="1"/>
                  </a:cubicBezTo>
                  <a:lnTo>
                    <a:pt x="33" y="15"/>
                  </a:lnTo>
                  <a:close/>
                  <a:moveTo>
                    <a:pt x="18" y="32"/>
                  </a:moveTo>
                  <a:cubicBezTo>
                    <a:pt x="18" y="32"/>
                    <a:pt x="20" y="31"/>
                    <a:pt x="25" y="31"/>
                  </a:cubicBezTo>
                  <a:cubicBezTo>
                    <a:pt x="30" y="31"/>
                    <a:pt x="33" y="32"/>
                    <a:pt x="33" y="32"/>
                  </a:cubicBezTo>
                  <a:cubicBezTo>
                    <a:pt x="33" y="123"/>
                    <a:pt x="33" y="123"/>
                    <a:pt x="33" y="123"/>
                  </a:cubicBezTo>
                  <a:cubicBezTo>
                    <a:pt x="33" y="139"/>
                    <a:pt x="25" y="148"/>
                    <a:pt x="11" y="148"/>
                  </a:cubicBezTo>
                  <a:cubicBezTo>
                    <a:pt x="5" y="148"/>
                    <a:pt x="1" y="147"/>
                    <a:pt x="1" y="147"/>
                  </a:cubicBezTo>
                  <a:cubicBezTo>
                    <a:pt x="1" y="147"/>
                    <a:pt x="0" y="145"/>
                    <a:pt x="0" y="143"/>
                  </a:cubicBezTo>
                  <a:cubicBezTo>
                    <a:pt x="0" y="138"/>
                    <a:pt x="2" y="135"/>
                    <a:pt x="2" y="135"/>
                  </a:cubicBezTo>
                  <a:cubicBezTo>
                    <a:pt x="2" y="135"/>
                    <a:pt x="4" y="136"/>
                    <a:pt x="7" y="136"/>
                  </a:cubicBezTo>
                  <a:cubicBezTo>
                    <a:pt x="14" y="136"/>
                    <a:pt x="18" y="132"/>
                    <a:pt x="18" y="124"/>
                  </a:cubicBezTo>
                  <a:lnTo>
                    <a:pt x="18" y="3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6" name="Freeform 46"/>
            <p:cNvSpPr>
              <a:spLocks noEditPoints="1"/>
            </p:cNvSpPr>
            <p:nvPr/>
          </p:nvSpPr>
          <p:spPr bwMode="auto">
            <a:xfrm>
              <a:off x="4440" y="2169"/>
              <a:ext cx="31" cy="213"/>
            </a:xfrm>
            <a:custGeom>
              <a:avLst/>
              <a:gdLst>
                <a:gd name="T0" fmla="*/ 15 w 16"/>
                <a:gd name="T1" fmla="*/ 109 h 110"/>
                <a:gd name="T2" fmla="*/ 8 w 16"/>
                <a:gd name="T3" fmla="*/ 110 h 110"/>
                <a:gd name="T4" fmla="*/ 0 w 16"/>
                <a:gd name="T5" fmla="*/ 109 h 110"/>
                <a:gd name="T6" fmla="*/ 0 w 16"/>
                <a:gd name="T7" fmla="*/ 32 h 110"/>
                <a:gd name="T8" fmla="*/ 8 w 16"/>
                <a:gd name="T9" fmla="*/ 31 h 110"/>
                <a:gd name="T10" fmla="*/ 15 w 16"/>
                <a:gd name="T11" fmla="*/ 32 h 110"/>
                <a:gd name="T12" fmla="*/ 15 w 16"/>
                <a:gd name="T13" fmla="*/ 109 h 110"/>
                <a:gd name="T14" fmla="*/ 16 w 16"/>
                <a:gd name="T15" fmla="*/ 16 h 110"/>
                <a:gd name="T16" fmla="*/ 8 w 16"/>
                <a:gd name="T17" fmla="*/ 17 h 110"/>
                <a:gd name="T18" fmla="*/ 0 w 16"/>
                <a:gd name="T19" fmla="*/ 16 h 110"/>
                <a:gd name="T20" fmla="*/ 0 w 16"/>
                <a:gd name="T21" fmla="*/ 1 h 110"/>
                <a:gd name="T22" fmla="*/ 8 w 16"/>
                <a:gd name="T23" fmla="*/ 0 h 110"/>
                <a:gd name="T24" fmla="*/ 16 w 16"/>
                <a:gd name="T25" fmla="*/ 1 h 110"/>
                <a:gd name="T26" fmla="*/ 16 w 16"/>
                <a:gd name="T27" fmla="*/ 1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10">
                  <a:moveTo>
                    <a:pt x="15" y="109"/>
                  </a:moveTo>
                  <a:cubicBezTo>
                    <a:pt x="15" y="109"/>
                    <a:pt x="13" y="110"/>
                    <a:pt x="8" y="110"/>
                  </a:cubicBezTo>
                  <a:cubicBezTo>
                    <a:pt x="3" y="110"/>
                    <a:pt x="0" y="109"/>
                    <a:pt x="0" y="10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3" y="31"/>
                    <a:pt x="8" y="31"/>
                  </a:cubicBezTo>
                  <a:cubicBezTo>
                    <a:pt x="13" y="31"/>
                    <a:pt x="15" y="32"/>
                    <a:pt x="15" y="32"/>
                  </a:cubicBezTo>
                  <a:lnTo>
                    <a:pt x="15" y="109"/>
                  </a:lnTo>
                  <a:close/>
                  <a:moveTo>
                    <a:pt x="16" y="16"/>
                  </a:moveTo>
                  <a:cubicBezTo>
                    <a:pt x="16" y="16"/>
                    <a:pt x="13" y="17"/>
                    <a:pt x="8" y="17"/>
                  </a:cubicBezTo>
                  <a:cubicBezTo>
                    <a:pt x="2" y="17"/>
                    <a:pt x="0" y="16"/>
                    <a:pt x="0" y="1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8" y="0"/>
                  </a:cubicBezTo>
                  <a:cubicBezTo>
                    <a:pt x="13" y="0"/>
                    <a:pt x="16" y="1"/>
                    <a:pt x="16" y="1"/>
                  </a:cubicBezTo>
                  <a:lnTo>
                    <a:pt x="16" y="1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7" name="Freeform 47"/>
            <p:cNvSpPr>
              <a:spLocks noEditPoints="1"/>
            </p:cNvSpPr>
            <p:nvPr/>
          </p:nvSpPr>
          <p:spPr bwMode="auto">
            <a:xfrm>
              <a:off x="4576" y="2169"/>
              <a:ext cx="164" cy="217"/>
            </a:xfrm>
            <a:custGeom>
              <a:avLst/>
              <a:gdLst>
                <a:gd name="T0" fmla="*/ 42 w 85"/>
                <a:gd name="T1" fmla="*/ 13 h 112"/>
                <a:gd name="T2" fmla="*/ 16 w 85"/>
                <a:gd name="T3" fmla="*/ 56 h 112"/>
                <a:gd name="T4" fmla="*/ 42 w 85"/>
                <a:gd name="T5" fmla="*/ 99 h 112"/>
                <a:gd name="T6" fmla="*/ 68 w 85"/>
                <a:gd name="T7" fmla="*/ 56 h 112"/>
                <a:gd name="T8" fmla="*/ 42 w 85"/>
                <a:gd name="T9" fmla="*/ 13 h 112"/>
                <a:gd name="T10" fmla="*/ 42 w 85"/>
                <a:gd name="T11" fmla="*/ 0 h 112"/>
                <a:gd name="T12" fmla="*/ 85 w 85"/>
                <a:gd name="T13" fmla="*/ 56 h 112"/>
                <a:gd name="T14" fmla="*/ 42 w 85"/>
                <a:gd name="T15" fmla="*/ 112 h 112"/>
                <a:gd name="T16" fmla="*/ 0 w 85"/>
                <a:gd name="T17" fmla="*/ 56 h 112"/>
                <a:gd name="T18" fmla="*/ 42 w 85"/>
                <a:gd name="T1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" h="112">
                  <a:moveTo>
                    <a:pt x="42" y="13"/>
                  </a:moveTo>
                  <a:cubicBezTo>
                    <a:pt x="26" y="13"/>
                    <a:pt x="16" y="22"/>
                    <a:pt x="16" y="56"/>
                  </a:cubicBezTo>
                  <a:cubicBezTo>
                    <a:pt x="16" y="89"/>
                    <a:pt x="26" y="99"/>
                    <a:pt x="42" y="99"/>
                  </a:cubicBezTo>
                  <a:cubicBezTo>
                    <a:pt x="58" y="99"/>
                    <a:pt x="68" y="89"/>
                    <a:pt x="68" y="56"/>
                  </a:cubicBezTo>
                  <a:cubicBezTo>
                    <a:pt x="68" y="22"/>
                    <a:pt x="58" y="13"/>
                    <a:pt x="42" y="13"/>
                  </a:cubicBezTo>
                  <a:moveTo>
                    <a:pt x="42" y="0"/>
                  </a:moveTo>
                  <a:cubicBezTo>
                    <a:pt x="68" y="0"/>
                    <a:pt x="85" y="17"/>
                    <a:pt x="85" y="56"/>
                  </a:cubicBezTo>
                  <a:cubicBezTo>
                    <a:pt x="85" y="95"/>
                    <a:pt x="68" y="112"/>
                    <a:pt x="42" y="112"/>
                  </a:cubicBezTo>
                  <a:cubicBezTo>
                    <a:pt x="16" y="112"/>
                    <a:pt x="0" y="95"/>
                    <a:pt x="0" y="56"/>
                  </a:cubicBezTo>
                  <a:cubicBezTo>
                    <a:pt x="0" y="17"/>
                    <a:pt x="16" y="0"/>
                    <a:pt x="42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8" name="Freeform 48"/>
            <p:cNvSpPr>
              <a:spLocks/>
            </p:cNvSpPr>
            <p:nvPr/>
          </p:nvSpPr>
          <p:spPr bwMode="auto">
            <a:xfrm>
              <a:off x="4771" y="2225"/>
              <a:ext cx="102" cy="161"/>
            </a:xfrm>
            <a:custGeom>
              <a:avLst/>
              <a:gdLst>
                <a:gd name="T0" fmla="*/ 28 w 53"/>
                <a:gd name="T1" fmla="*/ 0 h 83"/>
                <a:gd name="T2" fmla="*/ 50 w 53"/>
                <a:gd name="T3" fmla="*/ 4 h 83"/>
                <a:gd name="T4" fmla="*/ 46 w 53"/>
                <a:gd name="T5" fmla="*/ 15 h 83"/>
                <a:gd name="T6" fmla="*/ 30 w 53"/>
                <a:gd name="T7" fmla="*/ 13 h 83"/>
                <a:gd name="T8" fmla="*/ 14 w 53"/>
                <a:gd name="T9" fmla="*/ 24 h 83"/>
                <a:gd name="T10" fmla="*/ 33 w 53"/>
                <a:gd name="T11" fmla="*/ 36 h 83"/>
                <a:gd name="T12" fmla="*/ 53 w 53"/>
                <a:gd name="T13" fmla="*/ 59 h 83"/>
                <a:gd name="T14" fmla="*/ 25 w 53"/>
                <a:gd name="T15" fmla="*/ 83 h 83"/>
                <a:gd name="T16" fmla="*/ 0 w 53"/>
                <a:gd name="T17" fmla="*/ 77 h 83"/>
                <a:gd name="T18" fmla="*/ 4 w 53"/>
                <a:gd name="T19" fmla="*/ 66 h 83"/>
                <a:gd name="T20" fmla="*/ 24 w 53"/>
                <a:gd name="T21" fmla="*/ 70 h 83"/>
                <a:gd name="T22" fmla="*/ 39 w 53"/>
                <a:gd name="T23" fmla="*/ 59 h 83"/>
                <a:gd name="T24" fmla="*/ 21 w 53"/>
                <a:gd name="T25" fmla="*/ 46 h 83"/>
                <a:gd name="T26" fmla="*/ 0 w 53"/>
                <a:gd name="T27" fmla="*/ 24 h 83"/>
                <a:gd name="T28" fmla="*/ 28 w 53"/>
                <a:gd name="T2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" h="83">
                  <a:moveTo>
                    <a:pt x="28" y="0"/>
                  </a:moveTo>
                  <a:cubicBezTo>
                    <a:pt x="43" y="0"/>
                    <a:pt x="50" y="4"/>
                    <a:pt x="50" y="4"/>
                  </a:cubicBezTo>
                  <a:cubicBezTo>
                    <a:pt x="50" y="8"/>
                    <a:pt x="48" y="13"/>
                    <a:pt x="46" y="15"/>
                  </a:cubicBezTo>
                  <a:cubicBezTo>
                    <a:pt x="46" y="15"/>
                    <a:pt x="38" y="13"/>
                    <a:pt x="30" y="13"/>
                  </a:cubicBezTo>
                  <a:cubicBezTo>
                    <a:pt x="20" y="13"/>
                    <a:pt x="14" y="16"/>
                    <a:pt x="14" y="24"/>
                  </a:cubicBezTo>
                  <a:cubicBezTo>
                    <a:pt x="14" y="31"/>
                    <a:pt x="24" y="33"/>
                    <a:pt x="33" y="36"/>
                  </a:cubicBezTo>
                  <a:cubicBezTo>
                    <a:pt x="43" y="39"/>
                    <a:pt x="53" y="44"/>
                    <a:pt x="53" y="59"/>
                  </a:cubicBezTo>
                  <a:cubicBezTo>
                    <a:pt x="53" y="74"/>
                    <a:pt x="44" y="83"/>
                    <a:pt x="25" y="83"/>
                  </a:cubicBezTo>
                  <a:cubicBezTo>
                    <a:pt x="9" y="83"/>
                    <a:pt x="0" y="77"/>
                    <a:pt x="0" y="77"/>
                  </a:cubicBezTo>
                  <a:cubicBezTo>
                    <a:pt x="0" y="73"/>
                    <a:pt x="1" y="69"/>
                    <a:pt x="4" y="66"/>
                  </a:cubicBezTo>
                  <a:cubicBezTo>
                    <a:pt x="4" y="66"/>
                    <a:pt x="14" y="70"/>
                    <a:pt x="24" y="70"/>
                  </a:cubicBezTo>
                  <a:cubicBezTo>
                    <a:pt x="33" y="70"/>
                    <a:pt x="39" y="66"/>
                    <a:pt x="39" y="59"/>
                  </a:cubicBezTo>
                  <a:cubicBezTo>
                    <a:pt x="39" y="51"/>
                    <a:pt x="30" y="49"/>
                    <a:pt x="21" y="46"/>
                  </a:cubicBezTo>
                  <a:cubicBezTo>
                    <a:pt x="11" y="43"/>
                    <a:pt x="0" y="39"/>
                    <a:pt x="0" y="24"/>
                  </a:cubicBezTo>
                  <a:cubicBezTo>
                    <a:pt x="0" y="10"/>
                    <a:pt x="9" y="0"/>
                    <a:pt x="28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9" name="Freeform 49"/>
            <p:cNvSpPr>
              <a:spLocks noEditPoints="1"/>
            </p:cNvSpPr>
            <p:nvPr/>
          </p:nvSpPr>
          <p:spPr bwMode="auto">
            <a:xfrm>
              <a:off x="4900" y="2153"/>
              <a:ext cx="129" cy="233"/>
            </a:xfrm>
            <a:custGeom>
              <a:avLst/>
              <a:gdLst>
                <a:gd name="T0" fmla="*/ 35 w 67"/>
                <a:gd name="T1" fmla="*/ 1 h 120"/>
                <a:gd name="T2" fmla="*/ 48 w 67"/>
                <a:gd name="T3" fmla="*/ 7 h 120"/>
                <a:gd name="T4" fmla="*/ 29 w 67"/>
                <a:gd name="T5" fmla="*/ 27 h 120"/>
                <a:gd name="T6" fmla="*/ 20 w 67"/>
                <a:gd name="T7" fmla="*/ 22 h 120"/>
                <a:gd name="T8" fmla="*/ 35 w 67"/>
                <a:gd name="T9" fmla="*/ 1 h 120"/>
                <a:gd name="T10" fmla="*/ 34 w 67"/>
                <a:gd name="T11" fmla="*/ 49 h 120"/>
                <a:gd name="T12" fmla="*/ 16 w 67"/>
                <a:gd name="T13" fmla="*/ 78 h 120"/>
                <a:gd name="T14" fmla="*/ 34 w 67"/>
                <a:gd name="T15" fmla="*/ 108 h 120"/>
                <a:gd name="T16" fmla="*/ 52 w 67"/>
                <a:gd name="T17" fmla="*/ 78 h 120"/>
                <a:gd name="T18" fmla="*/ 34 w 67"/>
                <a:gd name="T19" fmla="*/ 49 h 120"/>
                <a:gd name="T20" fmla="*/ 34 w 67"/>
                <a:gd name="T21" fmla="*/ 37 h 120"/>
                <a:gd name="T22" fmla="*/ 67 w 67"/>
                <a:gd name="T23" fmla="*/ 78 h 120"/>
                <a:gd name="T24" fmla="*/ 34 w 67"/>
                <a:gd name="T25" fmla="*/ 120 h 120"/>
                <a:gd name="T26" fmla="*/ 0 w 67"/>
                <a:gd name="T27" fmla="*/ 78 h 120"/>
                <a:gd name="T28" fmla="*/ 34 w 67"/>
                <a:gd name="T29" fmla="*/ 37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7" h="120">
                  <a:moveTo>
                    <a:pt x="35" y="1"/>
                  </a:moveTo>
                  <a:cubicBezTo>
                    <a:pt x="39" y="0"/>
                    <a:pt x="46" y="3"/>
                    <a:pt x="48" y="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5" y="26"/>
                    <a:pt x="22" y="25"/>
                    <a:pt x="20" y="22"/>
                  </a:cubicBezTo>
                  <a:lnTo>
                    <a:pt x="35" y="1"/>
                  </a:lnTo>
                  <a:close/>
                  <a:moveTo>
                    <a:pt x="34" y="49"/>
                  </a:moveTo>
                  <a:cubicBezTo>
                    <a:pt x="23" y="49"/>
                    <a:pt x="16" y="55"/>
                    <a:pt x="16" y="78"/>
                  </a:cubicBezTo>
                  <a:cubicBezTo>
                    <a:pt x="16" y="102"/>
                    <a:pt x="23" y="108"/>
                    <a:pt x="34" y="108"/>
                  </a:cubicBezTo>
                  <a:cubicBezTo>
                    <a:pt x="45" y="108"/>
                    <a:pt x="52" y="102"/>
                    <a:pt x="52" y="78"/>
                  </a:cubicBezTo>
                  <a:cubicBezTo>
                    <a:pt x="52" y="55"/>
                    <a:pt x="45" y="49"/>
                    <a:pt x="34" y="49"/>
                  </a:cubicBezTo>
                  <a:moveTo>
                    <a:pt x="34" y="37"/>
                  </a:moveTo>
                  <a:cubicBezTo>
                    <a:pt x="55" y="37"/>
                    <a:pt x="67" y="49"/>
                    <a:pt x="67" y="78"/>
                  </a:cubicBezTo>
                  <a:cubicBezTo>
                    <a:pt x="67" y="108"/>
                    <a:pt x="54" y="120"/>
                    <a:pt x="34" y="120"/>
                  </a:cubicBezTo>
                  <a:cubicBezTo>
                    <a:pt x="13" y="120"/>
                    <a:pt x="0" y="108"/>
                    <a:pt x="0" y="78"/>
                  </a:cubicBezTo>
                  <a:cubicBezTo>
                    <a:pt x="0" y="49"/>
                    <a:pt x="13" y="37"/>
                    <a:pt x="34" y="37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0" name="Freeform 50"/>
            <p:cNvSpPr>
              <a:spLocks noEditPoints="1"/>
            </p:cNvSpPr>
            <p:nvPr/>
          </p:nvSpPr>
          <p:spPr bwMode="auto">
            <a:xfrm>
              <a:off x="5066" y="2163"/>
              <a:ext cx="125" cy="223"/>
            </a:xfrm>
            <a:custGeom>
              <a:avLst/>
              <a:gdLst>
                <a:gd name="T0" fmla="*/ 31 w 65"/>
                <a:gd name="T1" fmla="*/ 45 h 115"/>
                <a:gd name="T2" fmla="*/ 15 w 65"/>
                <a:gd name="T3" fmla="*/ 64 h 115"/>
                <a:gd name="T4" fmla="*/ 15 w 65"/>
                <a:gd name="T5" fmla="*/ 83 h 115"/>
                <a:gd name="T6" fmla="*/ 31 w 65"/>
                <a:gd name="T7" fmla="*/ 102 h 115"/>
                <a:gd name="T8" fmla="*/ 49 w 65"/>
                <a:gd name="T9" fmla="*/ 73 h 115"/>
                <a:gd name="T10" fmla="*/ 31 w 65"/>
                <a:gd name="T11" fmla="*/ 45 h 115"/>
                <a:gd name="T12" fmla="*/ 15 w 65"/>
                <a:gd name="T13" fmla="*/ 42 h 115"/>
                <a:gd name="T14" fmla="*/ 37 w 65"/>
                <a:gd name="T15" fmla="*/ 32 h 115"/>
                <a:gd name="T16" fmla="*/ 65 w 65"/>
                <a:gd name="T17" fmla="*/ 73 h 115"/>
                <a:gd name="T18" fmla="*/ 37 w 65"/>
                <a:gd name="T19" fmla="*/ 115 h 115"/>
                <a:gd name="T20" fmla="*/ 15 w 65"/>
                <a:gd name="T21" fmla="*/ 105 h 115"/>
                <a:gd name="T22" fmla="*/ 15 w 65"/>
                <a:gd name="T23" fmla="*/ 112 h 115"/>
                <a:gd name="T24" fmla="*/ 7 w 65"/>
                <a:gd name="T25" fmla="*/ 113 h 115"/>
                <a:gd name="T26" fmla="*/ 0 w 65"/>
                <a:gd name="T27" fmla="*/ 112 h 115"/>
                <a:gd name="T28" fmla="*/ 0 w 65"/>
                <a:gd name="T29" fmla="*/ 1 h 115"/>
                <a:gd name="T30" fmla="*/ 7 w 65"/>
                <a:gd name="T31" fmla="*/ 0 h 115"/>
                <a:gd name="T32" fmla="*/ 15 w 65"/>
                <a:gd name="T33" fmla="*/ 1 h 115"/>
                <a:gd name="T34" fmla="*/ 15 w 65"/>
                <a:gd name="T35" fmla="*/ 4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115">
                  <a:moveTo>
                    <a:pt x="31" y="45"/>
                  </a:moveTo>
                  <a:cubicBezTo>
                    <a:pt x="21" y="45"/>
                    <a:pt x="15" y="53"/>
                    <a:pt x="15" y="64"/>
                  </a:cubicBezTo>
                  <a:cubicBezTo>
                    <a:pt x="15" y="83"/>
                    <a:pt x="15" y="83"/>
                    <a:pt x="15" y="83"/>
                  </a:cubicBezTo>
                  <a:cubicBezTo>
                    <a:pt x="15" y="93"/>
                    <a:pt x="21" y="102"/>
                    <a:pt x="31" y="102"/>
                  </a:cubicBezTo>
                  <a:cubicBezTo>
                    <a:pt x="43" y="102"/>
                    <a:pt x="49" y="96"/>
                    <a:pt x="49" y="73"/>
                  </a:cubicBezTo>
                  <a:cubicBezTo>
                    <a:pt x="49" y="51"/>
                    <a:pt x="43" y="45"/>
                    <a:pt x="31" y="45"/>
                  </a:cubicBezTo>
                  <a:moveTo>
                    <a:pt x="15" y="42"/>
                  </a:moveTo>
                  <a:cubicBezTo>
                    <a:pt x="19" y="36"/>
                    <a:pt x="26" y="32"/>
                    <a:pt x="37" y="32"/>
                  </a:cubicBezTo>
                  <a:cubicBezTo>
                    <a:pt x="54" y="32"/>
                    <a:pt x="65" y="43"/>
                    <a:pt x="65" y="73"/>
                  </a:cubicBezTo>
                  <a:cubicBezTo>
                    <a:pt x="65" y="104"/>
                    <a:pt x="54" y="115"/>
                    <a:pt x="37" y="115"/>
                  </a:cubicBezTo>
                  <a:cubicBezTo>
                    <a:pt x="26" y="115"/>
                    <a:pt x="19" y="111"/>
                    <a:pt x="15" y="105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5" y="112"/>
                    <a:pt x="12" y="113"/>
                    <a:pt x="7" y="113"/>
                  </a:cubicBezTo>
                  <a:cubicBezTo>
                    <a:pt x="2" y="113"/>
                    <a:pt x="0" y="112"/>
                    <a:pt x="0" y="1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7" y="0"/>
                  </a:cubicBezTo>
                  <a:cubicBezTo>
                    <a:pt x="12" y="0"/>
                    <a:pt x="15" y="1"/>
                    <a:pt x="15" y="1"/>
                  </a:cubicBezTo>
                  <a:lnTo>
                    <a:pt x="15" y="4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" name="Freeform 51"/>
            <p:cNvSpPr>
              <a:spLocks/>
            </p:cNvSpPr>
            <p:nvPr/>
          </p:nvSpPr>
          <p:spPr bwMode="auto">
            <a:xfrm>
              <a:off x="2958" y="2523"/>
              <a:ext cx="152" cy="209"/>
            </a:xfrm>
            <a:custGeom>
              <a:avLst/>
              <a:gdLst>
                <a:gd name="T0" fmla="*/ 23 w 79"/>
                <a:gd name="T1" fmla="*/ 39 h 108"/>
                <a:gd name="T2" fmla="*/ 14 w 79"/>
                <a:gd name="T3" fmla="*/ 19 h 108"/>
                <a:gd name="T4" fmla="*/ 13 w 79"/>
                <a:gd name="T5" fmla="*/ 19 h 108"/>
                <a:gd name="T6" fmla="*/ 15 w 79"/>
                <a:gd name="T7" fmla="*/ 44 h 108"/>
                <a:gd name="T8" fmla="*/ 15 w 79"/>
                <a:gd name="T9" fmla="*/ 107 h 108"/>
                <a:gd name="T10" fmla="*/ 7 w 79"/>
                <a:gd name="T11" fmla="*/ 108 h 108"/>
                <a:gd name="T12" fmla="*/ 0 w 79"/>
                <a:gd name="T13" fmla="*/ 107 h 108"/>
                <a:gd name="T14" fmla="*/ 0 w 79"/>
                <a:gd name="T15" fmla="*/ 1 h 108"/>
                <a:gd name="T16" fmla="*/ 10 w 79"/>
                <a:gd name="T17" fmla="*/ 0 h 108"/>
                <a:gd name="T18" fmla="*/ 19 w 79"/>
                <a:gd name="T19" fmla="*/ 1 h 108"/>
                <a:gd name="T20" fmla="*/ 56 w 79"/>
                <a:gd name="T21" fmla="*/ 69 h 108"/>
                <a:gd name="T22" fmla="*/ 66 w 79"/>
                <a:gd name="T23" fmla="*/ 89 h 108"/>
                <a:gd name="T24" fmla="*/ 66 w 79"/>
                <a:gd name="T25" fmla="*/ 89 h 108"/>
                <a:gd name="T26" fmla="*/ 65 w 79"/>
                <a:gd name="T27" fmla="*/ 64 h 108"/>
                <a:gd name="T28" fmla="*/ 65 w 79"/>
                <a:gd name="T29" fmla="*/ 1 h 108"/>
                <a:gd name="T30" fmla="*/ 72 w 79"/>
                <a:gd name="T31" fmla="*/ 0 h 108"/>
                <a:gd name="T32" fmla="*/ 79 w 79"/>
                <a:gd name="T33" fmla="*/ 1 h 108"/>
                <a:gd name="T34" fmla="*/ 79 w 79"/>
                <a:gd name="T35" fmla="*/ 107 h 108"/>
                <a:gd name="T36" fmla="*/ 70 w 79"/>
                <a:gd name="T37" fmla="*/ 108 h 108"/>
                <a:gd name="T38" fmla="*/ 61 w 79"/>
                <a:gd name="T39" fmla="*/ 107 h 108"/>
                <a:gd name="T40" fmla="*/ 23 w 79"/>
                <a:gd name="T41" fmla="*/ 39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9" h="108">
                  <a:moveTo>
                    <a:pt x="23" y="39"/>
                  </a:moveTo>
                  <a:cubicBezTo>
                    <a:pt x="17" y="29"/>
                    <a:pt x="14" y="19"/>
                    <a:pt x="14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5" y="29"/>
                    <a:pt x="15" y="44"/>
                  </a:cubicBezTo>
                  <a:cubicBezTo>
                    <a:pt x="15" y="107"/>
                    <a:pt x="15" y="107"/>
                    <a:pt x="15" y="107"/>
                  </a:cubicBezTo>
                  <a:cubicBezTo>
                    <a:pt x="15" y="107"/>
                    <a:pt x="12" y="108"/>
                    <a:pt x="7" y="108"/>
                  </a:cubicBezTo>
                  <a:cubicBezTo>
                    <a:pt x="2" y="108"/>
                    <a:pt x="0" y="107"/>
                    <a:pt x="0" y="10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10" y="0"/>
                  </a:cubicBezTo>
                  <a:cubicBezTo>
                    <a:pt x="16" y="0"/>
                    <a:pt x="19" y="1"/>
                    <a:pt x="19" y="1"/>
                  </a:cubicBezTo>
                  <a:cubicBezTo>
                    <a:pt x="56" y="69"/>
                    <a:pt x="56" y="69"/>
                    <a:pt x="56" y="69"/>
                  </a:cubicBezTo>
                  <a:cubicBezTo>
                    <a:pt x="62" y="79"/>
                    <a:pt x="66" y="89"/>
                    <a:pt x="66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89"/>
                    <a:pt x="65" y="78"/>
                    <a:pt x="65" y="64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5" y="1"/>
                    <a:pt x="67" y="0"/>
                    <a:pt x="72" y="0"/>
                  </a:cubicBezTo>
                  <a:cubicBezTo>
                    <a:pt x="77" y="0"/>
                    <a:pt x="79" y="1"/>
                    <a:pt x="79" y="1"/>
                  </a:cubicBezTo>
                  <a:cubicBezTo>
                    <a:pt x="79" y="107"/>
                    <a:pt x="79" y="107"/>
                    <a:pt x="79" y="107"/>
                  </a:cubicBezTo>
                  <a:cubicBezTo>
                    <a:pt x="79" y="107"/>
                    <a:pt x="76" y="108"/>
                    <a:pt x="70" y="108"/>
                  </a:cubicBezTo>
                  <a:cubicBezTo>
                    <a:pt x="64" y="108"/>
                    <a:pt x="61" y="107"/>
                    <a:pt x="61" y="107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2" name="Freeform 52"/>
            <p:cNvSpPr>
              <a:spLocks noEditPoints="1"/>
            </p:cNvSpPr>
            <p:nvPr/>
          </p:nvSpPr>
          <p:spPr bwMode="auto">
            <a:xfrm>
              <a:off x="3159" y="2519"/>
              <a:ext cx="29" cy="213"/>
            </a:xfrm>
            <a:custGeom>
              <a:avLst/>
              <a:gdLst>
                <a:gd name="T0" fmla="*/ 15 w 15"/>
                <a:gd name="T1" fmla="*/ 109 h 110"/>
                <a:gd name="T2" fmla="*/ 7 w 15"/>
                <a:gd name="T3" fmla="*/ 110 h 110"/>
                <a:gd name="T4" fmla="*/ 0 w 15"/>
                <a:gd name="T5" fmla="*/ 109 h 110"/>
                <a:gd name="T6" fmla="*/ 0 w 15"/>
                <a:gd name="T7" fmla="*/ 32 h 110"/>
                <a:gd name="T8" fmla="*/ 7 w 15"/>
                <a:gd name="T9" fmla="*/ 31 h 110"/>
                <a:gd name="T10" fmla="*/ 15 w 15"/>
                <a:gd name="T11" fmla="*/ 32 h 110"/>
                <a:gd name="T12" fmla="*/ 15 w 15"/>
                <a:gd name="T13" fmla="*/ 109 h 110"/>
                <a:gd name="T14" fmla="*/ 15 w 15"/>
                <a:gd name="T15" fmla="*/ 16 h 110"/>
                <a:gd name="T16" fmla="*/ 7 w 15"/>
                <a:gd name="T17" fmla="*/ 17 h 110"/>
                <a:gd name="T18" fmla="*/ 0 w 15"/>
                <a:gd name="T19" fmla="*/ 16 h 110"/>
                <a:gd name="T20" fmla="*/ 0 w 15"/>
                <a:gd name="T21" fmla="*/ 1 h 110"/>
                <a:gd name="T22" fmla="*/ 7 w 15"/>
                <a:gd name="T23" fmla="*/ 0 h 110"/>
                <a:gd name="T24" fmla="*/ 15 w 15"/>
                <a:gd name="T25" fmla="*/ 1 h 110"/>
                <a:gd name="T26" fmla="*/ 15 w 15"/>
                <a:gd name="T27" fmla="*/ 1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10">
                  <a:moveTo>
                    <a:pt x="15" y="109"/>
                  </a:moveTo>
                  <a:cubicBezTo>
                    <a:pt x="15" y="109"/>
                    <a:pt x="12" y="110"/>
                    <a:pt x="7" y="110"/>
                  </a:cubicBezTo>
                  <a:cubicBezTo>
                    <a:pt x="2" y="110"/>
                    <a:pt x="0" y="109"/>
                    <a:pt x="0" y="10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2" y="31"/>
                    <a:pt x="7" y="31"/>
                  </a:cubicBezTo>
                  <a:cubicBezTo>
                    <a:pt x="12" y="31"/>
                    <a:pt x="15" y="32"/>
                    <a:pt x="15" y="32"/>
                  </a:cubicBezTo>
                  <a:lnTo>
                    <a:pt x="15" y="109"/>
                  </a:lnTo>
                  <a:close/>
                  <a:moveTo>
                    <a:pt x="15" y="16"/>
                  </a:moveTo>
                  <a:cubicBezTo>
                    <a:pt x="15" y="16"/>
                    <a:pt x="13" y="17"/>
                    <a:pt x="7" y="17"/>
                  </a:cubicBezTo>
                  <a:cubicBezTo>
                    <a:pt x="2" y="17"/>
                    <a:pt x="0" y="16"/>
                    <a:pt x="0" y="1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7" y="0"/>
                  </a:cubicBezTo>
                  <a:cubicBezTo>
                    <a:pt x="13" y="0"/>
                    <a:pt x="15" y="1"/>
                    <a:pt x="15" y="1"/>
                  </a:cubicBezTo>
                  <a:lnTo>
                    <a:pt x="15" y="1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3" name="Freeform 53"/>
            <p:cNvSpPr>
              <a:spLocks noEditPoints="1"/>
            </p:cNvSpPr>
            <p:nvPr/>
          </p:nvSpPr>
          <p:spPr bwMode="auto">
            <a:xfrm>
              <a:off x="3224" y="2576"/>
              <a:ext cx="122" cy="160"/>
            </a:xfrm>
            <a:custGeom>
              <a:avLst/>
              <a:gdLst>
                <a:gd name="T0" fmla="*/ 33 w 63"/>
                <a:gd name="T1" fmla="*/ 12 h 83"/>
                <a:gd name="T2" fmla="*/ 15 w 63"/>
                <a:gd name="T3" fmla="*/ 36 h 83"/>
                <a:gd name="T4" fmla="*/ 48 w 63"/>
                <a:gd name="T5" fmla="*/ 36 h 83"/>
                <a:gd name="T6" fmla="*/ 48 w 63"/>
                <a:gd name="T7" fmla="*/ 29 h 83"/>
                <a:gd name="T8" fmla="*/ 33 w 63"/>
                <a:gd name="T9" fmla="*/ 12 h 83"/>
                <a:gd name="T10" fmla="*/ 15 w 63"/>
                <a:gd name="T11" fmla="*/ 46 h 83"/>
                <a:gd name="T12" fmla="*/ 36 w 63"/>
                <a:gd name="T13" fmla="*/ 70 h 83"/>
                <a:gd name="T14" fmla="*/ 54 w 63"/>
                <a:gd name="T15" fmla="*/ 66 h 83"/>
                <a:gd name="T16" fmla="*/ 59 w 63"/>
                <a:gd name="T17" fmla="*/ 76 h 83"/>
                <a:gd name="T18" fmla="*/ 34 w 63"/>
                <a:gd name="T19" fmla="*/ 83 h 83"/>
                <a:gd name="T20" fmla="*/ 0 w 63"/>
                <a:gd name="T21" fmla="*/ 41 h 83"/>
                <a:gd name="T22" fmla="*/ 33 w 63"/>
                <a:gd name="T23" fmla="*/ 0 h 83"/>
                <a:gd name="T24" fmla="*/ 63 w 63"/>
                <a:gd name="T25" fmla="*/ 31 h 83"/>
                <a:gd name="T26" fmla="*/ 62 w 63"/>
                <a:gd name="T27" fmla="*/ 46 h 83"/>
                <a:gd name="T28" fmla="*/ 15 w 63"/>
                <a:gd name="T29" fmla="*/ 4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83">
                  <a:moveTo>
                    <a:pt x="33" y="12"/>
                  </a:moveTo>
                  <a:cubicBezTo>
                    <a:pt x="23" y="12"/>
                    <a:pt x="17" y="19"/>
                    <a:pt x="15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4"/>
                    <a:pt x="48" y="32"/>
                    <a:pt x="48" y="29"/>
                  </a:cubicBezTo>
                  <a:cubicBezTo>
                    <a:pt x="48" y="20"/>
                    <a:pt x="44" y="12"/>
                    <a:pt x="33" y="12"/>
                  </a:cubicBezTo>
                  <a:moveTo>
                    <a:pt x="15" y="46"/>
                  </a:moveTo>
                  <a:cubicBezTo>
                    <a:pt x="17" y="64"/>
                    <a:pt x="24" y="70"/>
                    <a:pt x="36" y="70"/>
                  </a:cubicBezTo>
                  <a:cubicBezTo>
                    <a:pt x="47" y="70"/>
                    <a:pt x="54" y="66"/>
                    <a:pt x="54" y="66"/>
                  </a:cubicBezTo>
                  <a:cubicBezTo>
                    <a:pt x="57" y="68"/>
                    <a:pt x="59" y="72"/>
                    <a:pt x="59" y="76"/>
                  </a:cubicBezTo>
                  <a:cubicBezTo>
                    <a:pt x="59" y="76"/>
                    <a:pt x="50" y="83"/>
                    <a:pt x="34" y="83"/>
                  </a:cubicBezTo>
                  <a:cubicBezTo>
                    <a:pt x="11" y="83"/>
                    <a:pt x="0" y="68"/>
                    <a:pt x="0" y="41"/>
                  </a:cubicBezTo>
                  <a:cubicBezTo>
                    <a:pt x="0" y="13"/>
                    <a:pt x="13" y="0"/>
                    <a:pt x="33" y="0"/>
                  </a:cubicBezTo>
                  <a:cubicBezTo>
                    <a:pt x="52" y="0"/>
                    <a:pt x="63" y="11"/>
                    <a:pt x="63" y="31"/>
                  </a:cubicBezTo>
                  <a:cubicBezTo>
                    <a:pt x="63" y="40"/>
                    <a:pt x="62" y="46"/>
                    <a:pt x="62" y="46"/>
                  </a:cubicBezTo>
                  <a:lnTo>
                    <a:pt x="15" y="4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4" name="Freeform 54"/>
            <p:cNvSpPr>
              <a:spLocks noEditPoints="1"/>
            </p:cNvSpPr>
            <p:nvPr/>
          </p:nvSpPr>
          <p:spPr bwMode="auto">
            <a:xfrm>
              <a:off x="3381" y="2576"/>
              <a:ext cx="125" cy="224"/>
            </a:xfrm>
            <a:custGeom>
              <a:avLst/>
              <a:gdLst>
                <a:gd name="T0" fmla="*/ 31 w 65"/>
                <a:gd name="T1" fmla="*/ 13 h 116"/>
                <a:gd name="T2" fmla="*/ 15 w 65"/>
                <a:gd name="T3" fmla="*/ 32 h 116"/>
                <a:gd name="T4" fmla="*/ 15 w 65"/>
                <a:gd name="T5" fmla="*/ 51 h 116"/>
                <a:gd name="T6" fmla="*/ 31 w 65"/>
                <a:gd name="T7" fmla="*/ 70 h 116"/>
                <a:gd name="T8" fmla="*/ 50 w 65"/>
                <a:gd name="T9" fmla="*/ 42 h 116"/>
                <a:gd name="T10" fmla="*/ 31 w 65"/>
                <a:gd name="T11" fmla="*/ 13 h 116"/>
                <a:gd name="T12" fmla="*/ 37 w 65"/>
                <a:gd name="T13" fmla="*/ 0 h 116"/>
                <a:gd name="T14" fmla="*/ 65 w 65"/>
                <a:gd name="T15" fmla="*/ 42 h 116"/>
                <a:gd name="T16" fmla="*/ 37 w 65"/>
                <a:gd name="T17" fmla="*/ 83 h 116"/>
                <a:gd name="T18" fmla="*/ 15 w 65"/>
                <a:gd name="T19" fmla="*/ 73 h 116"/>
                <a:gd name="T20" fmla="*/ 15 w 65"/>
                <a:gd name="T21" fmla="*/ 115 h 116"/>
                <a:gd name="T22" fmla="*/ 7 w 65"/>
                <a:gd name="T23" fmla="*/ 116 h 116"/>
                <a:gd name="T24" fmla="*/ 0 w 65"/>
                <a:gd name="T25" fmla="*/ 115 h 116"/>
                <a:gd name="T26" fmla="*/ 0 w 65"/>
                <a:gd name="T27" fmla="*/ 3 h 116"/>
                <a:gd name="T28" fmla="*/ 7 w 65"/>
                <a:gd name="T29" fmla="*/ 2 h 116"/>
                <a:gd name="T30" fmla="*/ 15 w 65"/>
                <a:gd name="T31" fmla="*/ 3 h 116"/>
                <a:gd name="T32" fmla="*/ 15 w 65"/>
                <a:gd name="T33" fmla="*/ 10 h 116"/>
                <a:gd name="T34" fmla="*/ 37 w 65"/>
                <a:gd name="T3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116">
                  <a:moveTo>
                    <a:pt x="31" y="13"/>
                  </a:moveTo>
                  <a:cubicBezTo>
                    <a:pt x="21" y="13"/>
                    <a:pt x="15" y="22"/>
                    <a:pt x="15" y="32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62"/>
                    <a:pt x="21" y="70"/>
                    <a:pt x="31" y="70"/>
                  </a:cubicBezTo>
                  <a:cubicBezTo>
                    <a:pt x="43" y="70"/>
                    <a:pt x="50" y="64"/>
                    <a:pt x="50" y="42"/>
                  </a:cubicBezTo>
                  <a:cubicBezTo>
                    <a:pt x="50" y="19"/>
                    <a:pt x="43" y="13"/>
                    <a:pt x="31" y="13"/>
                  </a:cubicBezTo>
                  <a:moveTo>
                    <a:pt x="37" y="0"/>
                  </a:moveTo>
                  <a:cubicBezTo>
                    <a:pt x="54" y="0"/>
                    <a:pt x="65" y="11"/>
                    <a:pt x="65" y="42"/>
                  </a:cubicBezTo>
                  <a:cubicBezTo>
                    <a:pt x="65" y="72"/>
                    <a:pt x="54" y="83"/>
                    <a:pt x="37" y="83"/>
                  </a:cubicBezTo>
                  <a:cubicBezTo>
                    <a:pt x="26" y="83"/>
                    <a:pt x="19" y="79"/>
                    <a:pt x="15" y="73"/>
                  </a:cubicBezTo>
                  <a:cubicBezTo>
                    <a:pt x="15" y="115"/>
                    <a:pt x="15" y="115"/>
                    <a:pt x="15" y="115"/>
                  </a:cubicBezTo>
                  <a:cubicBezTo>
                    <a:pt x="15" y="115"/>
                    <a:pt x="12" y="116"/>
                    <a:pt x="7" y="116"/>
                  </a:cubicBezTo>
                  <a:cubicBezTo>
                    <a:pt x="2" y="116"/>
                    <a:pt x="0" y="115"/>
                    <a:pt x="0" y="1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2" y="2"/>
                    <a:pt x="7" y="2"/>
                  </a:cubicBezTo>
                  <a:cubicBezTo>
                    <a:pt x="12" y="2"/>
                    <a:pt x="15" y="3"/>
                    <a:pt x="15" y="3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9" y="4"/>
                    <a:pt x="26" y="0"/>
                    <a:pt x="37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5" name="Freeform 55"/>
            <p:cNvSpPr>
              <a:spLocks noEditPoints="1"/>
            </p:cNvSpPr>
            <p:nvPr/>
          </p:nvSpPr>
          <p:spPr bwMode="auto">
            <a:xfrm>
              <a:off x="3535" y="2576"/>
              <a:ext cx="124" cy="160"/>
            </a:xfrm>
            <a:custGeom>
              <a:avLst/>
              <a:gdLst>
                <a:gd name="T0" fmla="*/ 34 w 64"/>
                <a:gd name="T1" fmla="*/ 12 h 83"/>
                <a:gd name="T2" fmla="*/ 16 w 64"/>
                <a:gd name="T3" fmla="*/ 36 h 83"/>
                <a:gd name="T4" fmla="*/ 48 w 64"/>
                <a:gd name="T5" fmla="*/ 36 h 83"/>
                <a:gd name="T6" fmla="*/ 49 w 64"/>
                <a:gd name="T7" fmla="*/ 29 h 83"/>
                <a:gd name="T8" fmla="*/ 34 w 64"/>
                <a:gd name="T9" fmla="*/ 12 h 83"/>
                <a:gd name="T10" fmla="*/ 16 w 64"/>
                <a:gd name="T11" fmla="*/ 46 h 83"/>
                <a:gd name="T12" fmla="*/ 37 w 64"/>
                <a:gd name="T13" fmla="*/ 70 h 83"/>
                <a:gd name="T14" fmla="*/ 55 w 64"/>
                <a:gd name="T15" fmla="*/ 66 h 83"/>
                <a:gd name="T16" fmla="*/ 60 w 64"/>
                <a:gd name="T17" fmla="*/ 76 h 83"/>
                <a:gd name="T18" fmla="*/ 35 w 64"/>
                <a:gd name="T19" fmla="*/ 83 h 83"/>
                <a:gd name="T20" fmla="*/ 0 w 64"/>
                <a:gd name="T21" fmla="*/ 41 h 83"/>
                <a:gd name="T22" fmla="*/ 34 w 64"/>
                <a:gd name="T23" fmla="*/ 0 h 83"/>
                <a:gd name="T24" fmla="*/ 64 w 64"/>
                <a:gd name="T25" fmla="*/ 31 h 83"/>
                <a:gd name="T26" fmla="*/ 62 w 64"/>
                <a:gd name="T27" fmla="*/ 46 h 83"/>
                <a:gd name="T28" fmla="*/ 16 w 64"/>
                <a:gd name="T29" fmla="*/ 4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83">
                  <a:moveTo>
                    <a:pt x="34" y="12"/>
                  </a:moveTo>
                  <a:cubicBezTo>
                    <a:pt x="24" y="12"/>
                    <a:pt x="17" y="19"/>
                    <a:pt x="16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4"/>
                    <a:pt x="49" y="32"/>
                    <a:pt x="49" y="29"/>
                  </a:cubicBezTo>
                  <a:cubicBezTo>
                    <a:pt x="49" y="20"/>
                    <a:pt x="45" y="12"/>
                    <a:pt x="34" y="12"/>
                  </a:cubicBezTo>
                  <a:moveTo>
                    <a:pt x="16" y="46"/>
                  </a:moveTo>
                  <a:cubicBezTo>
                    <a:pt x="17" y="64"/>
                    <a:pt x="24" y="70"/>
                    <a:pt x="37" y="70"/>
                  </a:cubicBezTo>
                  <a:cubicBezTo>
                    <a:pt x="48" y="70"/>
                    <a:pt x="55" y="66"/>
                    <a:pt x="55" y="66"/>
                  </a:cubicBezTo>
                  <a:cubicBezTo>
                    <a:pt x="57" y="68"/>
                    <a:pt x="59" y="72"/>
                    <a:pt x="60" y="76"/>
                  </a:cubicBezTo>
                  <a:cubicBezTo>
                    <a:pt x="60" y="76"/>
                    <a:pt x="51" y="83"/>
                    <a:pt x="35" y="83"/>
                  </a:cubicBezTo>
                  <a:cubicBezTo>
                    <a:pt x="11" y="83"/>
                    <a:pt x="0" y="68"/>
                    <a:pt x="0" y="41"/>
                  </a:cubicBezTo>
                  <a:cubicBezTo>
                    <a:pt x="0" y="13"/>
                    <a:pt x="14" y="0"/>
                    <a:pt x="34" y="0"/>
                  </a:cubicBezTo>
                  <a:cubicBezTo>
                    <a:pt x="53" y="0"/>
                    <a:pt x="64" y="11"/>
                    <a:pt x="64" y="31"/>
                  </a:cubicBezTo>
                  <a:cubicBezTo>
                    <a:pt x="64" y="40"/>
                    <a:pt x="62" y="46"/>
                    <a:pt x="62" y="46"/>
                  </a:cubicBezTo>
                  <a:lnTo>
                    <a:pt x="16" y="4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6" name="Freeform 56"/>
            <p:cNvSpPr>
              <a:spLocks/>
            </p:cNvSpPr>
            <p:nvPr/>
          </p:nvSpPr>
          <p:spPr bwMode="auto">
            <a:xfrm>
              <a:off x="3678" y="2514"/>
              <a:ext cx="87" cy="218"/>
            </a:xfrm>
            <a:custGeom>
              <a:avLst/>
              <a:gdLst>
                <a:gd name="T0" fmla="*/ 22 w 45"/>
                <a:gd name="T1" fmla="*/ 0 h 113"/>
                <a:gd name="T2" fmla="*/ 30 w 45"/>
                <a:gd name="T3" fmla="*/ 1 h 113"/>
                <a:gd name="T4" fmla="*/ 30 w 45"/>
                <a:gd name="T5" fmla="*/ 43 h 113"/>
                <a:gd name="T6" fmla="*/ 40 w 45"/>
                <a:gd name="T7" fmla="*/ 37 h 113"/>
                <a:gd name="T8" fmla="*/ 43 w 45"/>
                <a:gd name="T9" fmla="*/ 40 h 113"/>
                <a:gd name="T10" fmla="*/ 45 w 45"/>
                <a:gd name="T11" fmla="*/ 45 h 113"/>
                <a:gd name="T12" fmla="*/ 30 w 45"/>
                <a:gd name="T13" fmla="*/ 54 h 113"/>
                <a:gd name="T14" fmla="*/ 30 w 45"/>
                <a:gd name="T15" fmla="*/ 112 h 113"/>
                <a:gd name="T16" fmla="*/ 22 w 45"/>
                <a:gd name="T17" fmla="*/ 113 h 113"/>
                <a:gd name="T18" fmla="*/ 15 w 45"/>
                <a:gd name="T19" fmla="*/ 112 h 113"/>
                <a:gd name="T20" fmla="*/ 15 w 45"/>
                <a:gd name="T21" fmla="*/ 62 h 113"/>
                <a:gd name="T22" fmla="*/ 5 w 45"/>
                <a:gd name="T23" fmla="*/ 68 h 113"/>
                <a:gd name="T24" fmla="*/ 2 w 45"/>
                <a:gd name="T25" fmla="*/ 65 h 113"/>
                <a:gd name="T26" fmla="*/ 0 w 45"/>
                <a:gd name="T27" fmla="*/ 60 h 113"/>
                <a:gd name="T28" fmla="*/ 15 w 45"/>
                <a:gd name="T29" fmla="*/ 52 h 113"/>
                <a:gd name="T30" fmla="*/ 15 w 45"/>
                <a:gd name="T31" fmla="*/ 1 h 113"/>
                <a:gd name="T32" fmla="*/ 22 w 45"/>
                <a:gd name="T33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" h="113">
                  <a:moveTo>
                    <a:pt x="22" y="0"/>
                  </a:moveTo>
                  <a:cubicBezTo>
                    <a:pt x="27" y="0"/>
                    <a:pt x="30" y="1"/>
                    <a:pt x="30" y="1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1" y="37"/>
                    <a:pt x="42" y="38"/>
                    <a:pt x="43" y="40"/>
                  </a:cubicBezTo>
                  <a:cubicBezTo>
                    <a:pt x="45" y="43"/>
                    <a:pt x="45" y="45"/>
                    <a:pt x="45" y="45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112"/>
                    <a:pt x="30" y="112"/>
                    <a:pt x="30" y="112"/>
                  </a:cubicBezTo>
                  <a:cubicBezTo>
                    <a:pt x="30" y="112"/>
                    <a:pt x="27" y="113"/>
                    <a:pt x="22" y="113"/>
                  </a:cubicBezTo>
                  <a:cubicBezTo>
                    <a:pt x="17" y="113"/>
                    <a:pt x="15" y="112"/>
                    <a:pt x="15" y="112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4" y="68"/>
                    <a:pt x="3" y="67"/>
                    <a:pt x="2" y="65"/>
                  </a:cubicBezTo>
                  <a:cubicBezTo>
                    <a:pt x="0" y="62"/>
                    <a:pt x="0" y="60"/>
                    <a:pt x="0" y="60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7" y="0"/>
                    <a:pt x="22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7" name="Freeform 57"/>
            <p:cNvSpPr>
              <a:spLocks/>
            </p:cNvSpPr>
            <p:nvPr/>
          </p:nvSpPr>
          <p:spPr bwMode="auto">
            <a:xfrm>
              <a:off x="3792" y="2576"/>
              <a:ext cx="119" cy="156"/>
            </a:xfrm>
            <a:custGeom>
              <a:avLst/>
              <a:gdLst>
                <a:gd name="T0" fmla="*/ 62 w 62"/>
                <a:gd name="T1" fmla="*/ 80 h 81"/>
                <a:gd name="T2" fmla="*/ 54 w 62"/>
                <a:gd name="T3" fmla="*/ 81 h 81"/>
                <a:gd name="T4" fmla="*/ 46 w 62"/>
                <a:gd name="T5" fmla="*/ 80 h 81"/>
                <a:gd name="T6" fmla="*/ 46 w 62"/>
                <a:gd name="T7" fmla="*/ 26 h 81"/>
                <a:gd name="T8" fmla="*/ 32 w 62"/>
                <a:gd name="T9" fmla="*/ 13 h 81"/>
                <a:gd name="T10" fmla="*/ 15 w 62"/>
                <a:gd name="T11" fmla="*/ 22 h 81"/>
                <a:gd name="T12" fmla="*/ 15 w 62"/>
                <a:gd name="T13" fmla="*/ 80 h 81"/>
                <a:gd name="T14" fmla="*/ 8 w 62"/>
                <a:gd name="T15" fmla="*/ 81 h 81"/>
                <a:gd name="T16" fmla="*/ 0 w 62"/>
                <a:gd name="T17" fmla="*/ 80 h 81"/>
                <a:gd name="T18" fmla="*/ 0 w 62"/>
                <a:gd name="T19" fmla="*/ 3 h 81"/>
                <a:gd name="T20" fmla="*/ 8 w 62"/>
                <a:gd name="T21" fmla="*/ 2 h 81"/>
                <a:gd name="T22" fmla="*/ 15 w 62"/>
                <a:gd name="T23" fmla="*/ 3 h 81"/>
                <a:gd name="T24" fmla="*/ 15 w 62"/>
                <a:gd name="T25" fmla="*/ 10 h 81"/>
                <a:gd name="T26" fmla="*/ 38 w 62"/>
                <a:gd name="T27" fmla="*/ 0 h 81"/>
                <a:gd name="T28" fmla="*/ 62 w 62"/>
                <a:gd name="T29" fmla="*/ 23 h 81"/>
                <a:gd name="T30" fmla="*/ 62 w 62"/>
                <a:gd name="T31" fmla="*/ 8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" h="81">
                  <a:moveTo>
                    <a:pt x="62" y="80"/>
                  </a:moveTo>
                  <a:cubicBezTo>
                    <a:pt x="62" y="80"/>
                    <a:pt x="59" y="81"/>
                    <a:pt x="54" y="81"/>
                  </a:cubicBezTo>
                  <a:cubicBezTo>
                    <a:pt x="49" y="81"/>
                    <a:pt x="46" y="80"/>
                    <a:pt x="46" y="80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17"/>
                    <a:pt x="42" y="13"/>
                    <a:pt x="32" y="13"/>
                  </a:cubicBezTo>
                  <a:cubicBezTo>
                    <a:pt x="26" y="13"/>
                    <a:pt x="19" y="16"/>
                    <a:pt x="15" y="22"/>
                  </a:cubicBezTo>
                  <a:cubicBezTo>
                    <a:pt x="15" y="80"/>
                    <a:pt x="15" y="80"/>
                    <a:pt x="15" y="80"/>
                  </a:cubicBezTo>
                  <a:cubicBezTo>
                    <a:pt x="15" y="80"/>
                    <a:pt x="13" y="81"/>
                    <a:pt x="8" y="81"/>
                  </a:cubicBezTo>
                  <a:cubicBezTo>
                    <a:pt x="3" y="81"/>
                    <a:pt x="0" y="80"/>
                    <a:pt x="0" y="8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3" y="2"/>
                    <a:pt x="8" y="2"/>
                  </a:cubicBezTo>
                  <a:cubicBezTo>
                    <a:pt x="13" y="2"/>
                    <a:pt x="15" y="3"/>
                    <a:pt x="15" y="3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21" y="4"/>
                    <a:pt x="29" y="0"/>
                    <a:pt x="38" y="0"/>
                  </a:cubicBezTo>
                  <a:cubicBezTo>
                    <a:pt x="53" y="0"/>
                    <a:pt x="62" y="10"/>
                    <a:pt x="62" y="23"/>
                  </a:cubicBezTo>
                  <a:lnTo>
                    <a:pt x="62" y="80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8" name="Freeform 58"/>
            <p:cNvSpPr>
              <a:spLocks noEditPoints="1"/>
            </p:cNvSpPr>
            <p:nvPr/>
          </p:nvSpPr>
          <p:spPr bwMode="auto">
            <a:xfrm>
              <a:off x="3946" y="2576"/>
              <a:ext cx="130" cy="160"/>
            </a:xfrm>
            <a:custGeom>
              <a:avLst/>
              <a:gdLst>
                <a:gd name="T0" fmla="*/ 33 w 67"/>
                <a:gd name="T1" fmla="*/ 12 h 83"/>
                <a:gd name="T2" fmla="*/ 15 w 67"/>
                <a:gd name="T3" fmla="*/ 42 h 83"/>
                <a:gd name="T4" fmla="*/ 33 w 67"/>
                <a:gd name="T5" fmla="*/ 71 h 83"/>
                <a:gd name="T6" fmla="*/ 51 w 67"/>
                <a:gd name="T7" fmla="*/ 42 h 83"/>
                <a:gd name="T8" fmla="*/ 33 w 67"/>
                <a:gd name="T9" fmla="*/ 12 h 83"/>
                <a:gd name="T10" fmla="*/ 33 w 67"/>
                <a:gd name="T11" fmla="*/ 0 h 83"/>
                <a:gd name="T12" fmla="*/ 67 w 67"/>
                <a:gd name="T13" fmla="*/ 42 h 83"/>
                <a:gd name="T14" fmla="*/ 33 w 67"/>
                <a:gd name="T15" fmla="*/ 83 h 83"/>
                <a:gd name="T16" fmla="*/ 0 w 67"/>
                <a:gd name="T17" fmla="*/ 42 h 83"/>
                <a:gd name="T18" fmla="*/ 33 w 67"/>
                <a:gd name="T1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83">
                  <a:moveTo>
                    <a:pt x="33" y="12"/>
                  </a:moveTo>
                  <a:cubicBezTo>
                    <a:pt x="22" y="12"/>
                    <a:pt x="15" y="18"/>
                    <a:pt x="15" y="42"/>
                  </a:cubicBezTo>
                  <a:cubicBezTo>
                    <a:pt x="15" y="65"/>
                    <a:pt x="22" y="71"/>
                    <a:pt x="33" y="71"/>
                  </a:cubicBezTo>
                  <a:cubicBezTo>
                    <a:pt x="44" y="71"/>
                    <a:pt x="51" y="65"/>
                    <a:pt x="51" y="42"/>
                  </a:cubicBezTo>
                  <a:cubicBezTo>
                    <a:pt x="51" y="18"/>
                    <a:pt x="44" y="12"/>
                    <a:pt x="33" y="12"/>
                  </a:cubicBezTo>
                  <a:moveTo>
                    <a:pt x="33" y="0"/>
                  </a:moveTo>
                  <a:cubicBezTo>
                    <a:pt x="54" y="0"/>
                    <a:pt x="67" y="12"/>
                    <a:pt x="67" y="42"/>
                  </a:cubicBezTo>
                  <a:cubicBezTo>
                    <a:pt x="67" y="71"/>
                    <a:pt x="54" y="83"/>
                    <a:pt x="33" y="83"/>
                  </a:cubicBezTo>
                  <a:cubicBezTo>
                    <a:pt x="12" y="83"/>
                    <a:pt x="0" y="71"/>
                    <a:pt x="0" y="42"/>
                  </a:cubicBezTo>
                  <a:cubicBezTo>
                    <a:pt x="0" y="12"/>
                    <a:pt x="12" y="0"/>
                    <a:pt x="33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9" name="Freeform 59"/>
            <p:cNvSpPr>
              <a:spLocks/>
            </p:cNvSpPr>
            <p:nvPr/>
          </p:nvSpPr>
          <p:spPr bwMode="auto">
            <a:xfrm>
              <a:off x="4103" y="2576"/>
              <a:ext cx="104" cy="160"/>
            </a:xfrm>
            <a:custGeom>
              <a:avLst/>
              <a:gdLst>
                <a:gd name="T0" fmla="*/ 29 w 54"/>
                <a:gd name="T1" fmla="*/ 0 h 83"/>
                <a:gd name="T2" fmla="*/ 50 w 54"/>
                <a:gd name="T3" fmla="*/ 4 h 83"/>
                <a:gd name="T4" fmla="*/ 46 w 54"/>
                <a:gd name="T5" fmla="*/ 15 h 83"/>
                <a:gd name="T6" fmla="*/ 31 w 54"/>
                <a:gd name="T7" fmla="*/ 13 h 83"/>
                <a:gd name="T8" fmla="*/ 15 w 54"/>
                <a:gd name="T9" fmla="*/ 24 h 83"/>
                <a:gd name="T10" fmla="*/ 34 w 54"/>
                <a:gd name="T11" fmla="*/ 36 h 83"/>
                <a:gd name="T12" fmla="*/ 54 w 54"/>
                <a:gd name="T13" fmla="*/ 59 h 83"/>
                <a:gd name="T14" fmla="*/ 26 w 54"/>
                <a:gd name="T15" fmla="*/ 83 h 83"/>
                <a:gd name="T16" fmla="*/ 0 w 54"/>
                <a:gd name="T17" fmla="*/ 77 h 83"/>
                <a:gd name="T18" fmla="*/ 5 w 54"/>
                <a:gd name="T19" fmla="*/ 66 h 83"/>
                <a:gd name="T20" fmla="*/ 25 w 54"/>
                <a:gd name="T21" fmla="*/ 70 h 83"/>
                <a:gd name="T22" fmla="*/ 39 w 54"/>
                <a:gd name="T23" fmla="*/ 59 h 83"/>
                <a:gd name="T24" fmla="*/ 22 w 54"/>
                <a:gd name="T25" fmla="*/ 46 h 83"/>
                <a:gd name="T26" fmla="*/ 1 w 54"/>
                <a:gd name="T27" fmla="*/ 24 h 83"/>
                <a:gd name="T28" fmla="*/ 29 w 54"/>
                <a:gd name="T2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83">
                  <a:moveTo>
                    <a:pt x="29" y="0"/>
                  </a:moveTo>
                  <a:cubicBezTo>
                    <a:pt x="44" y="0"/>
                    <a:pt x="50" y="4"/>
                    <a:pt x="50" y="4"/>
                  </a:cubicBezTo>
                  <a:cubicBezTo>
                    <a:pt x="50" y="8"/>
                    <a:pt x="49" y="13"/>
                    <a:pt x="46" y="15"/>
                  </a:cubicBezTo>
                  <a:cubicBezTo>
                    <a:pt x="46" y="15"/>
                    <a:pt x="39" y="13"/>
                    <a:pt x="31" y="13"/>
                  </a:cubicBezTo>
                  <a:cubicBezTo>
                    <a:pt x="20" y="13"/>
                    <a:pt x="15" y="17"/>
                    <a:pt x="15" y="24"/>
                  </a:cubicBezTo>
                  <a:cubicBezTo>
                    <a:pt x="15" y="31"/>
                    <a:pt x="25" y="33"/>
                    <a:pt x="34" y="36"/>
                  </a:cubicBezTo>
                  <a:cubicBezTo>
                    <a:pt x="44" y="39"/>
                    <a:pt x="54" y="44"/>
                    <a:pt x="54" y="59"/>
                  </a:cubicBezTo>
                  <a:cubicBezTo>
                    <a:pt x="54" y="74"/>
                    <a:pt x="45" y="83"/>
                    <a:pt x="26" y="83"/>
                  </a:cubicBezTo>
                  <a:cubicBezTo>
                    <a:pt x="10" y="83"/>
                    <a:pt x="0" y="77"/>
                    <a:pt x="0" y="77"/>
                  </a:cubicBezTo>
                  <a:cubicBezTo>
                    <a:pt x="0" y="73"/>
                    <a:pt x="2" y="69"/>
                    <a:pt x="5" y="66"/>
                  </a:cubicBezTo>
                  <a:cubicBezTo>
                    <a:pt x="5" y="66"/>
                    <a:pt x="14" y="70"/>
                    <a:pt x="25" y="70"/>
                  </a:cubicBezTo>
                  <a:cubicBezTo>
                    <a:pt x="34" y="70"/>
                    <a:pt x="39" y="67"/>
                    <a:pt x="39" y="59"/>
                  </a:cubicBezTo>
                  <a:cubicBezTo>
                    <a:pt x="39" y="51"/>
                    <a:pt x="31" y="49"/>
                    <a:pt x="22" y="46"/>
                  </a:cubicBezTo>
                  <a:cubicBezTo>
                    <a:pt x="12" y="43"/>
                    <a:pt x="1" y="39"/>
                    <a:pt x="1" y="24"/>
                  </a:cubicBezTo>
                  <a:cubicBezTo>
                    <a:pt x="1" y="10"/>
                    <a:pt x="10" y="0"/>
                    <a:pt x="29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0" name="Freeform 60"/>
            <p:cNvSpPr>
              <a:spLocks noEditPoints="1"/>
            </p:cNvSpPr>
            <p:nvPr/>
          </p:nvSpPr>
          <p:spPr bwMode="auto">
            <a:xfrm>
              <a:off x="4242" y="2576"/>
              <a:ext cx="125" cy="224"/>
            </a:xfrm>
            <a:custGeom>
              <a:avLst/>
              <a:gdLst>
                <a:gd name="T0" fmla="*/ 31 w 65"/>
                <a:gd name="T1" fmla="*/ 13 h 116"/>
                <a:gd name="T2" fmla="*/ 15 w 65"/>
                <a:gd name="T3" fmla="*/ 32 h 116"/>
                <a:gd name="T4" fmla="*/ 15 w 65"/>
                <a:gd name="T5" fmla="*/ 51 h 116"/>
                <a:gd name="T6" fmla="*/ 31 w 65"/>
                <a:gd name="T7" fmla="*/ 70 h 116"/>
                <a:gd name="T8" fmla="*/ 49 w 65"/>
                <a:gd name="T9" fmla="*/ 42 h 116"/>
                <a:gd name="T10" fmla="*/ 31 w 65"/>
                <a:gd name="T11" fmla="*/ 13 h 116"/>
                <a:gd name="T12" fmla="*/ 36 w 65"/>
                <a:gd name="T13" fmla="*/ 0 h 116"/>
                <a:gd name="T14" fmla="*/ 65 w 65"/>
                <a:gd name="T15" fmla="*/ 42 h 116"/>
                <a:gd name="T16" fmla="*/ 36 w 65"/>
                <a:gd name="T17" fmla="*/ 83 h 116"/>
                <a:gd name="T18" fmla="*/ 15 w 65"/>
                <a:gd name="T19" fmla="*/ 73 h 116"/>
                <a:gd name="T20" fmla="*/ 15 w 65"/>
                <a:gd name="T21" fmla="*/ 115 h 116"/>
                <a:gd name="T22" fmla="*/ 7 w 65"/>
                <a:gd name="T23" fmla="*/ 116 h 116"/>
                <a:gd name="T24" fmla="*/ 0 w 65"/>
                <a:gd name="T25" fmla="*/ 115 h 116"/>
                <a:gd name="T26" fmla="*/ 0 w 65"/>
                <a:gd name="T27" fmla="*/ 3 h 116"/>
                <a:gd name="T28" fmla="*/ 7 w 65"/>
                <a:gd name="T29" fmla="*/ 2 h 116"/>
                <a:gd name="T30" fmla="*/ 15 w 65"/>
                <a:gd name="T31" fmla="*/ 3 h 116"/>
                <a:gd name="T32" fmla="*/ 15 w 65"/>
                <a:gd name="T33" fmla="*/ 10 h 116"/>
                <a:gd name="T34" fmla="*/ 36 w 65"/>
                <a:gd name="T3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116">
                  <a:moveTo>
                    <a:pt x="31" y="13"/>
                  </a:moveTo>
                  <a:cubicBezTo>
                    <a:pt x="21" y="13"/>
                    <a:pt x="15" y="22"/>
                    <a:pt x="15" y="32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62"/>
                    <a:pt x="21" y="70"/>
                    <a:pt x="31" y="70"/>
                  </a:cubicBezTo>
                  <a:cubicBezTo>
                    <a:pt x="43" y="70"/>
                    <a:pt x="49" y="64"/>
                    <a:pt x="49" y="42"/>
                  </a:cubicBezTo>
                  <a:cubicBezTo>
                    <a:pt x="49" y="19"/>
                    <a:pt x="43" y="13"/>
                    <a:pt x="31" y="13"/>
                  </a:cubicBezTo>
                  <a:moveTo>
                    <a:pt x="36" y="0"/>
                  </a:moveTo>
                  <a:cubicBezTo>
                    <a:pt x="54" y="0"/>
                    <a:pt x="65" y="11"/>
                    <a:pt x="65" y="42"/>
                  </a:cubicBezTo>
                  <a:cubicBezTo>
                    <a:pt x="65" y="72"/>
                    <a:pt x="54" y="83"/>
                    <a:pt x="36" y="83"/>
                  </a:cubicBezTo>
                  <a:cubicBezTo>
                    <a:pt x="26" y="83"/>
                    <a:pt x="19" y="79"/>
                    <a:pt x="15" y="73"/>
                  </a:cubicBezTo>
                  <a:cubicBezTo>
                    <a:pt x="15" y="115"/>
                    <a:pt x="15" y="115"/>
                    <a:pt x="15" y="115"/>
                  </a:cubicBezTo>
                  <a:cubicBezTo>
                    <a:pt x="15" y="115"/>
                    <a:pt x="12" y="116"/>
                    <a:pt x="7" y="116"/>
                  </a:cubicBezTo>
                  <a:cubicBezTo>
                    <a:pt x="2" y="116"/>
                    <a:pt x="0" y="115"/>
                    <a:pt x="0" y="1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2" y="2"/>
                    <a:pt x="7" y="2"/>
                  </a:cubicBezTo>
                  <a:cubicBezTo>
                    <a:pt x="12" y="2"/>
                    <a:pt x="15" y="3"/>
                    <a:pt x="15" y="3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9" y="4"/>
                    <a:pt x="26" y="0"/>
                    <a:pt x="36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" name="Freeform 61"/>
            <p:cNvSpPr>
              <a:spLocks/>
            </p:cNvSpPr>
            <p:nvPr/>
          </p:nvSpPr>
          <p:spPr bwMode="auto">
            <a:xfrm>
              <a:off x="4404" y="2577"/>
              <a:ext cx="89" cy="155"/>
            </a:xfrm>
            <a:custGeom>
              <a:avLst/>
              <a:gdLst>
                <a:gd name="T0" fmla="*/ 33 w 46"/>
                <a:gd name="T1" fmla="*/ 0 h 80"/>
                <a:gd name="T2" fmla="*/ 46 w 46"/>
                <a:gd name="T3" fmla="*/ 3 h 80"/>
                <a:gd name="T4" fmla="*/ 40 w 46"/>
                <a:gd name="T5" fmla="*/ 16 h 80"/>
                <a:gd name="T6" fmla="*/ 30 w 46"/>
                <a:gd name="T7" fmla="*/ 13 h 80"/>
                <a:gd name="T8" fmla="*/ 15 w 46"/>
                <a:gd name="T9" fmla="*/ 24 h 80"/>
                <a:gd name="T10" fmla="*/ 15 w 46"/>
                <a:gd name="T11" fmla="*/ 79 h 80"/>
                <a:gd name="T12" fmla="*/ 7 w 46"/>
                <a:gd name="T13" fmla="*/ 80 h 80"/>
                <a:gd name="T14" fmla="*/ 0 w 46"/>
                <a:gd name="T15" fmla="*/ 79 h 80"/>
                <a:gd name="T16" fmla="*/ 0 w 46"/>
                <a:gd name="T17" fmla="*/ 2 h 80"/>
                <a:gd name="T18" fmla="*/ 7 w 46"/>
                <a:gd name="T19" fmla="*/ 1 h 80"/>
                <a:gd name="T20" fmla="*/ 15 w 46"/>
                <a:gd name="T21" fmla="*/ 2 h 80"/>
                <a:gd name="T22" fmla="*/ 15 w 46"/>
                <a:gd name="T23" fmla="*/ 12 h 80"/>
                <a:gd name="T24" fmla="*/ 33 w 46"/>
                <a:gd name="T2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" h="80">
                  <a:moveTo>
                    <a:pt x="33" y="0"/>
                  </a:moveTo>
                  <a:cubicBezTo>
                    <a:pt x="39" y="0"/>
                    <a:pt x="43" y="1"/>
                    <a:pt x="46" y="3"/>
                  </a:cubicBezTo>
                  <a:cubicBezTo>
                    <a:pt x="46" y="9"/>
                    <a:pt x="44" y="13"/>
                    <a:pt x="40" y="16"/>
                  </a:cubicBezTo>
                  <a:cubicBezTo>
                    <a:pt x="37" y="14"/>
                    <a:pt x="34" y="13"/>
                    <a:pt x="30" y="13"/>
                  </a:cubicBezTo>
                  <a:cubicBezTo>
                    <a:pt x="24" y="13"/>
                    <a:pt x="19" y="17"/>
                    <a:pt x="15" y="24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15" y="79"/>
                    <a:pt x="12" y="80"/>
                    <a:pt x="7" y="80"/>
                  </a:cubicBezTo>
                  <a:cubicBezTo>
                    <a:pt x="2" y="80"/>
                    <a:pt x="0" y="79"/>
                    <a:pt x="0" y="79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2" y="1"/>
                    <a:pt x="7" y="1"/>
                  </a:cubicBezTo>
                  <a:cubicBezTo>
                    <a:pt x="12" y="1"/>
                    <a:pt x="15" y="2"/>
                    <a:pt x="15" y="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20" y="3"/>
                    <a:pt x="27" y="0"/>
                    <a:pt x="33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2" name="Freeform 62"/>
            <p:cNvSpPr>
              <a:spLocks noEditPoints="1"/>
            </p:cNvSpPr>
            <p:nvPr/>
          </p:nvSpPr>
          <p:spPr bwMode="auto">
            <a:xfrm>
              <a:off x="4506" y="2576"/>
              <a:ext cx="118" cy="160"/>
            </a:xfrm>
            <a:custGeom>
              <a:avLst/>
              <a:gdLst>
                <a:gd name="T0" fmla="*/ 31 w 61"/>
                <a:gd name="T1" fmla="*/ 44 h 83"/>
                <a:gd name="T2" fmla="*/ 16 w 61"/>
                <a:gd name="T3" fmla="*/ 58 h 83"/>
                <a:gd name="T4" fmla="*/ 29 w 61"/>
                <a:gd name="T5" fmla="*/ 71 h 83"/>
                <a:gd name="T6" fmla="*/ 46 w 61"/>
                <a:gd name="T7" fmla="*/ 50 h 83"/>
                <a:gd name="T8" fmla="*/ 46 w 61"/>
                <a:gd name="T9" fmla="*/ 45 h 83"/>
                <a:gd name="T10" fmla="*/ 31 w 61"/>
                <a:gd name="T11" fmla="*/ 44 h 83"/>
                <a:gd name="T12" fmla="*/ 32 w 61"/>
                <a:gd name="T13" fmla="*/ 0 h 83"/>
                <a:gd name="T14" fmla="*/ 61 w 61"/>
                <a:gd name="T15" fmla="*/ 30 h 83"/>
                <a:gd name="T16" fmla="*/ 61 w 61"/>
                <a:gd name="T17" fmla="*/ 80 h 83"/>
                <a:gd name="T18" fmla="*/ 55 w 61"/>
                <a:gd name="T19" fmla="*/ 81 h 83"/>
                <a:gd name="T20" fmla="*/ 49 w 61"/>
                <a:gd name="T21" fmla="*/ 80 h 83"/>
                <a:gd name="T22" fmla="*/ 47 w 61"/>
                <a:gd name="T23" fmla="*/ 71 h 83"/>
                <a:gd name="T24" fmla="*/ 23 w 61"/>
                <a:gd name="T25" fmla="*/ 83 h 83"/>
                <a:gd name="T26" fmla="*/ 0 w 61"/>
                <a:gd name="T27" fmla="*/ 58 h 83"/>
                <a:gd name="T28" fmla="*/ 29 w 61"/>
                <a:gd name="T29" fmla="*/ 34 h 83"/>
                <a:gd name="T30" fmla="*/ 46 w 61"/>
                <a:gd name="T31" fmla="*/ 35 h 83"/>
                <a:gd name="T32" fmla="*/ 46 w 61"/>
                <a:gd name="T33" fmla="*/ 29 h 83"/>
                <a:gd name="T34" fmla="*/ 31 w 61"/>
                <a:gd name="T35" fmla="*/ 13 h 83"/>
                <a:gd name="T36" fmla="*/ 10 w 61"/>
                <a:gd name="T37" fmla="*/ 17 h 83"/>
                <a:gd name="T38" fmla="*/ 7 w 61"/>
                <a:gd name="T39" fmla="*/ 12 h 83"/>
                <a:gd name="T40" fmla="*/ 6 w 61"/>
                <a:gd name="T41" fmla="*/ 6 h 83"/>
                <a:gd name="T42" fmla="*/ 32 w 61"/>
                <a:gd name="T43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1" h="83">
                  <a:moveTo>
                    <a:pt x="31" y="44"/>
                  </a:moveTo>
                  <a:cubicBezTo>
                    <a:pt x="21" y="44"/>
                    <a:pt x="16" y="48"/>
                    <a:pt x="16" y="58"/>
                  </a:cubicBezTo>
                  <a:cubicBezTo>
                    <a:pt x="16" y="67"/>
                    <a:pt x="21" y="71"/>
                    <a:pt x="29" y="71"/>
                  </a:cubicBezTo>
                  <a:cubicBezTo>
                    <a:pt x="41" y="71"/>
                    <a:pt x="46" y="61"/>
                    <a:pt x="46" y="50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3" y="45"/>
                    <a:pt x="37" y="44"/>
                    <a:pt x="31" y="44"/>
                  </a:cubicBezTo>
                  <a:moveTo>
                    <a:pt x="32" y="0"/>
                  </a:moveTo>
                  <a:cubicBezTo>
                    <a:pt x="54" y="0"/>
                    <a:pt x="61" y="10"/>
                    <a:pt x="61" y="30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61" y="80"/>
                    <a:pt x="60" y="81"/>
                    <a:pt x="55" y="81"/>
                  </a:cubicBezTo>
                  <a:cubicBezTo>
                    <a:pt x="52" y="81"/>
                    <a:pt x="49" y="80"/>
                    <a:pt x="49" y="80"/>
                  </a:cubicBezTo>
                  <a:cubicBezTo>
                    <a:pt x="47" y="71"/>
                    <a:pt x="47" y="71"/>
                    <a:pt x="47" y="71"/>
                  </a:cubicBezTo>
                  <a:cubicBezTo>
                    <a:pt x="43" y="79"/>
                    <a:pt x="35" y="83"/>
                    <a:pt x="23" y="83"/>
                  </a:cubicBezTo>
                  <a:cubicBezTo>
                    <a:pt x="9" y="83"/>
                    <a:pt x="0" y="75"/>
                    <a:pt x="0" y="58"/>
                  </a:cubicBezTo>
                  <a:cubicBezTo>
                    <a:pt x="0" y="41"/>
                    <a:pt x="10" y="34"/>
                    <a:pt x="29" y="34"/>
                  </a:cubicBezTo>
                  <a:cubicBezTo>
                    <a:pt x="36" y="34"/>
                    <a:pt x="42" y="34"/>
                    <a:pt x="46" y="35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19"/>
                    <a:pt x="42" y="13"/>
                    <a:pt x="31" y="13"/>
                  </a:cubicBezTo>
                  <a:cubicBezTo>
                    <a:pt x="20" y="13"/>
                    <a:pt x="10" y="17"/>
                    <a:pt x="10" y="17"/>
                  </a:cubicBezTo>
                  <a:cubicBezTo>
                    <a:pt x="10" y="17"/>
                    <a:pt x="8" y="15"/>
                    <a:pt x="7" y="12"/>
                  </a:cubicBezTo>
                  <a:cubicBezTo>
                    <a:pt x="6" y="9"/>
                    <a:pt x="6" y="6"/>
                    <a:pt x="6" y="6"/>
                  </a:cubicBezTo>
                  <a:cubicBezTo>
                    <a:pt x="6" y="6"/>
                    <a:pt x="17" y="0"/>
                    <a:pt x="32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3" name="Freeform 63"/>
            <p:cNvSpPr>
              <a:spLocks/>
            </p:cNvSpPr>
            <p:nvPr/>
          </p:nvSpPr>
          <p:spPr bwMode="auto">
            <a:xfrm>
              <a:off x="4651" y="2579"/>
              <a:ext cx="218" cy="153"/>
            </a:xfrm>
            <a:custGeom>
              <a:avLst/>
              <a:gdLst>
                <a:gd name="T0" fmla="*/ 61 w 113"/>
                <a:gd name="T1" fmla="*/ 37 h 79"/>
                <a:gd name="T2" fmla="*/ 57 w 113"/>
                <a:gd name="T3" fmla="*/ 16 h 79"/>
                <a:gd name="T4" fmla="*/ 56 w 113"/>
                <a:gd name="T5" fmla="*/ 16 h 79"/>
                <a:gd name="T6" fmla="*/ 52 w 113"/>
                <a:gd name="T7" fmla="*/ 37 h 79"/>
                <a:gd name="T8" fmla="*/ 40 w 113"/>
                <a:gd name="T9" fmla="*/ 78 h 79"/>
                <a:gd name="T10" fmla="*/ 31 w 113"/>
                <a:gd name="T11" fmla="*/ 79 h 79"/>
                <a:gd name="T12" fmla="*/ 23 w 113"/>
                <a:gd name="T13" fmla="*/ 78 h 79"/>
                <a:gd name="T14" fmla="*/ 0 w 113"/>
                <a:gd name="T15" fmla="*/ 1 h 79"/>
                <a:gd name="T16" fmla="*/ 7 w 113"/>
                <a:gd name="T17" fmla="*/ 0 h 79"/>
                <a:gd name="T18" fmla="*/ 14 w 113"/>
                <a:gd name="T19" fmla="*/ 1 h 79"/>
                <a:gd name="T20" fmla="*/ 28 w 113"/>
                <a:gd name="T21" fmla="*/ 49 h 79"/>
                <a:gd name="T22" fmla="*/ 31 w 113"/>
                <a:gd name="T23" fmla="*/ 64 h 79"/>
                <a:gd name="T24" fmla="*/ 32 w 113"/>
                <a:gd name="T25" fmla="*/ 64 h 79"/>
                <a:gd name="T26" fmla="*/ 35 w 113"/>
                <a:gd name="T27" fmla="*/ 49 h 79"/>
                <a:gd name="T28" fmla="*/ 49 w 113"/>
                <a:gd name="T29" fmla="*/ 1 h 79"/>
                <a:gd name="T30" fmla="*/ 57 w 113"/>
                <a:gd name="T31" fmla="*/ 0 h 79"/>
                <a:gd name="T32" fmla="*/ 65 w 113"/>
                <a:gd name="T33" fmla="*/ 1 h 79"/>
                <a:gd name="T34" fmla="*/ 78 w 113"/>
                <a:gd name="T35" fmla="*/ 49 h 79"/>
                <a:gd name="T36" fmla="*/ 81 w 113"/>
                <a:gd name="T37" fmla="*/ 64 h 79"/>
                <a:gd name="T38" fmla="*/ 82 w 113"/>
                <a:gd name="T39" fmla="*/ 64 h 79"/>
                <a:gd name="T40" fmla="*/ 85 w 113"/>
                <a:gd name="T41" fmla="*/ 49 h 79"/>
                <a:gd name="T42" fmla="*/ 99 w 113"/>
                <a:gd name="T43" fmla="*/ 1 h 79"/>
                <a:gd name="T44" fmla="*/ 106 w 113"/>
                <a:gd name="T45" fmla="*/ 0 h 79"/>
                <a:gd name="T46" fmla="*/ 113 w 113"/>
                <a:gd name="T47" fmla="*/ 1 h 79"/>
                <a:gd name="T48" fmla="*/ 90 w 113"/>
                <a:gd name="T49" fmla="*/ 78 h 79"/>
                <a:gd name="T50" fmla="*/ 81 w 113"/>
                <a:gd name="T51" fmla="*/ 79 h 79"/>
                <a:gd name="T52" fmla="*/ 72 w 113"/>
                <a:gd name="T53" fmla="*/ 78 h 79"/>
                <a:gd name="T54" fmla="*/ 61 w 113"/>
                <a:gd name="T55" fmla="*/ 3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3" h="79">
                  <a:moveTo>
                    <a:pt x="61" y="37"/>
                  </a:moveTo>
                  <a:cubicBezTo>
                    <a:pt x="58" y="27"/>
                    <a:pt x="57" y="20"/>
                    <a:pt x="57" y="16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6" y="20"/>
                    <a:pt x="55" y="27"/>
                    <a:pt x="52" y="37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38" y="79"/>
                    <a:pt x="35" y="79"/>
                    <a:pt x="31" y="79"/>
                  </a:cubicBezTo>
                  <a:cubicBezTo>
                    <a:pt x="28" y="79"/>
                    <a:pt x="25" y="79"/>
                    <a:pt x="23" y="7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7" y="0"/>
                  </a:cubicBezTo>
                  <a:cubicBezTo>
                    <a:pt x="13" y="0"/>
                    <a:pt x="14" y="1"/>
                    <a:pt x="14" y="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30" y="56"/>
                    <a:pt x="31" y="61"/>
                    <a:pt x="31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2" y="61"/>
                    <a:pt x="33" y="56"/>
                    <a:pt x="35" y="49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1"/>
                    <a:pt x="53" y="0"/>
                    <a:pt x="57" y="0"/>
                  </a:cubicBezTo>
                  <a:cubicBezTo>
                    <a:pt x="62" y="0"/>
                    <a:pt x="65" y="1"/>
                    <a:pt x="65" y="1"/>
                  </a:cubicBezTo>
                  <a:cubicBezTo>
                    <a:pt x="78" y="49"/>
                    <a:pt x="78" y="49"/>
                    <a:pt x="78" y="49"/>
                  </a:cubicBezTo>
                  <a:cubicBezTo>
                    <a:pt x="80" y="56"/>
                    <a:pt x="81" y="61"/>
                    <a:pt x="81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2" y="61"/>
                    <a:pt x="83" y="56"/>
                    <a:pt x="85" y="49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99" y="1"/>
                    <a:pt x="102" y="0"/>
                    <a:pt x="106" y="0"/>
                  </a:cubicBezTo>
                  <a:cubicBezTo>
                    <a:pt x="111" y="0"/>
                    <a:pt x="113" y="1"/>
                    <a:pt x="113" y="1"/>
                  </a:cubicBezTo>
                  <a:cubicBezTo>
                    <a:pt x="90" y="78"/>
                    <a:pt x="90" y="78"/>
                    <a:pt x="90" y="78"/>
                  </a:cubicBezTo>
                  <a:cubicBezTo>
                    <a:pt x="87" y="79"/>
                    <a:pt x="84" y="79"/>
                    <a:pt x="81" y="79"/>
                  </a:cubicBezTo>
                  <a:cubicBezTo>
                    <a:pt x="78" y="79"/>
                    <a:pt x="75" y="79"/>
                    <a:pt x="72" y="78"/>
                  </a:cubicBezTo>
                  <a:lnTo>
                    <a:pt x="61" y="37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4" name="Freeform 64"/>
            <p:cNvSpPr>
              <a:spLocks/>
            </p:cNvSpPr>
            <p:nvPr/>
          </p:nvSpPr>
          <p:spPr bwMode="auto">
            <a:xfrm>
              <a:off x="4896" y="2576"/>
              <a:ext cx="120" cy="156"/>
            </a:xfrm>
            <a:custGeom>
              <a:avLst/>
              <a:gdLst>
                <a:gd name="T0" fmla="*/ 62 w 62"/>
                <a:gd name="T1" fmla="*/ 80 h 81"/>
                <a:gd name="T2" fmla="*/ 54 w 62"/>
                <a:gd name="T3" fmla="*/ 81 h 81"/>
                <a:gd name="T4" fmla="*/ 47 w 62"/>
                <a:gd name="T5" fmla="*/ 80 h 81"/>
                <a:gd name="T6" fmla="*/ 47 w 62"/>
                <a:gd name="T7" fmla="*/ 26 h 81"/>
                <a:gd name="T8" fmla="*/ 33 w 62"/>
                <a:gd name="T9" fmla="*/ 13 h 81"/>
                <a:gd name="T10" fmla="*/ 16 w 62"/>
                <a:gd name="T11" fmla="*/ 22 h 81"/>
                <a:gd name="T12" fmla="*/ 16 w 62"/>
                <a:gd name="T13" fmla="*/ 80 h 81"/>
                <a:gd name="T14" fmla="*/ 8 w 62"/>
                <a:gd name="T15" fmla="*/ 81 h 81"/>
                <a:gd name="T16" fmla="*/ 0 w 62"/>
                <a:gd name="T17" fmla="*/ 80 h 81"/>
                <a:gd name="T18" fmla="*/ 0 w 62"/>
                <a:gd name="T19" fmla="*/ 3 h 81"/>
                <a:gd name="T20" fmla="*/ 8 w 62"/>
                <a:gd name="T21" fmla="*/ 2 h 81"/>
                <a:gd name="T22" fmla="*/ 16 w 62"/>
                <a:gd name="T23" fmla="*/ 3 h 81"/>
                <a:gd name="T24" fmla="*/ 16 w 62"/>
                <a:gd name="T25" fmla="*/ 10 h 81"/>
                <a:gd name="T26" fmla="*/ 38 w 62"/>
                <a:gd name="T27" fmla="*/ 0 h 81"/>
                <a:gd name="T28" fmla="*/ 62 w 62"/>
                <a:gd name="T29" fmla="*/ 23 h 81"/>
                <a:gd name="T30" fmla="*/ 62 w 62"/>
                <a:gd name="T31" fmla="*/ 8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" h="81">
                  <a:moveTo>
                    <a:pt x="62" y="80"/>
                  </a:moveTo>
                  <a:cubicBezTo>
                    <a:pt x="62" y="80"/>
                    <a:pt x="59" y="81"/>
                    <a:pt x="54" y="81"/>
                  </a:cubicBezTo>
                  <a:cubicBezTo>
                    <a:pt x="49" y="81"/>
                    <a:pt x="47" y="80"/>
                    <a:pt x="47" y="80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7" y="17"/>
                    <a:pt x="42" y="13"/>
                    <a:pt x="33" y="13"/>
                  </a:cubicBezTo>
                  <a:cubicBezTo>
                    <a:pt x="26" y="13"/>
                    <a:pt x="19" y="16"/>
                    <a:pt x="16" y="22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16" y="80"/>
                    <a:pt x="13" y="81"/>
                    <a:pt x="8" y="81"/>
                  </a:cubicBezTo>
                  <a:cubicBezTo>
                    <a:pt x="3" y="81"/>
                    <a:pt x="0" y="80"/>
                    <a:pt x="0" y="8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3" y="2"/>
                    <a:pt x="8" y="2"/>
                  </a:cubicBezTo>
                  <a:cubicBezTo>
                    <a:pt x="13" y="2"/>
                    <a:pt x="16" y="3"/>
                    <a:pt x="16" y="3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21" y="4"/>
                    <a:pt x="29" y="0"/>
                    <a:pt x="38" y="0"/>
                  </a:cubicBezTo>
                  <a:cubicBezTo>
                    <a:pt x="53" y="0"/>
                    <a:pt x="62" y="10"/>
                    <a:pt x="62" y="23"/>
                  </a:cubicBezTo>
                  <a:lnTo>
                    <a:pt x="62" y="80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5" name="Freeform 65"/>
            <p:cNvSpPr>
              <a:spLocks/>
            </p:cNvSpPr>
            <p:nvPr/>
          </p:nvSpPr>
          <p:spPr bwMode="auto">
            <a:xfrm>
              <a:off x="5039" y="2579"/>
              <a:ext cx="141" cy="227"/>
            </a:xfrm>
            <a:custGeom>
              <a:avLst/>
              <a:gdLst>
                <a:gd name="T0" fmla="*/ 44 w 73"/>
                <a:gd name="T1" fmla="*/ 91 h 117"/>
                <a:gd name="T2" fmla="*/ 17 w 73"/>
                <a:gd name="T3" fmla="*/ 117 h 117"/>
                <a:gd name="T4" fmla="*/ 9 w 73"/>
                <a:gd name="T5" fmla="*/ 116 h 117"/>
                <a:gd name="T6" fmla="*/ 8 w 73"/>
                <a:gd name="T7" fmla="*/ 110 h 117"/>
                <a:gd name="T8" fmla="*/ 9 w 73"/>
                <a:gd name="T9" fmla="*/ 104 h 117"/>
                <a:gd name="T10" fmla="*/ 16 w 73"/>
                <a:gd name="T11" fmla="*/ 105 h 117"/>
                <a:gd name="T12" fmla="*/ 31 w 73"/>
                <a:gd name="T13" fmla="*/ 88 h 117"/>
                <a:gd name="T14" fmla="*/ 34 w 73"/>
                <a:gd name="T15" fmla="*/ 79 h 117"/>
                <a:gd name="T16" fmla="*/ 29 w 73"/>
                <a:gd name="T17" fmla="*/ 78 h 117"/>
                <a:gd name="T18" fmla="*/ 0 w 73"/>
                <a:gd name="T19" fmla="*/ 1 h 117"/>
                <a:gd name="T20" fmla="*/ 8 w 73"/>
                <a:gd name="T21" fmla="*/ 0 h 117"/>
                <a:gd name="T22" fmla="*/ 16 w 73"/>
                <a:gd name="T23" fmla="*/ 1 h 117"/>
                <a:gd name="T24" fmla="*/ 33 w 73"/>
                <a:gd name="T25" fmla="*/ 47 h 117"/>
                <a:gd name="T26" fmla="*/ 39 w 73"/>
                <a:gd name="T27" fmla="*/ 65 h 117"/>
                <a:gd name="T28" fmla="*/ 39 w 73"/>
                <a:gd name="T29" fmla="*/ 65 h 117"/>
                <a:gd name="T30" fmla="*/ 44 w 73"/>
                <a:gd name="T31" fmla="*/ 47 h 117"/>
                <a:gd name="T32" fmla="*/ 59 w 73"/>
                <a:gd name="T33" fmla="*/ 1 h 117"/>
                <a:gd name="T34" fmla="*/ 66 w 73"/>
                <a:gd name="T35" fmla="*/ 0 h 117"/>
                <a:gd name="T36" fmla="*/ 73 w 73"/>
                <a:gd name="T37" fmla="*/ 1 h 117"/>
                <a:gd name="T38" fmla="*/ 44 w 73"/>
                <a:gd name="T39" fmla="*/ 9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3" h="117">
                  <a:moveTo>
                    <a:pt x="44" y="91"/>
                  </a:moveTo>
                  <a:cubicBezTo>
                    <a:pt x="39" y="108"/>
                    <a:pt x="34" y="117"/>
                    <a:pt x="17" y="117"/>
                  </a:cubicBezTo>
                  <a:cubicBezTo>
                    <a:pt x="12" y="117"/>
                    <a:pt x="9" y="116"/>
                    <a:pt x="9" y="116"/>
                  </a:cubicBezTo>
                  <a:cubicBezTo>
                    <a:pt x="9" y="115"/>
                    <a:pt x="8" y="113"/>
                    <a:pt x="8" y="110"/>
                  </a:cubicBezTo>
                  <a:cubicBezTo>
                    <a:pt x="8" y="107"/>
                    <a:pt x="9" y="104"/>
                    <a:pt x="9" y="104"/>
                  </a:cubicBezTo>
                  <a:cubicBezTo>
                    <a:pt x="9" y="104"/>
                    <a:pt x="12" y="105"/>
                    <a:pt x="16" y="105"/>
                  </a:cubicBezTo>
                  <a:cubicBezTo>
                    <a:pt x="23" y="105"/>
                    <a:pt x="26" y="103"/>
                    <a:pt x="31" y="88"/>
                  </a:cubicBezTo>
                  <a:cubicBezTo>
                    <a:pt x="34" y="79"/>
                    <a:pt x="34" y="79"/>
                    <a:pt x="34" y="79"/>
                  </a:cubicBezTo>
                  <a:cubicBezTo>
                    <a:pt x="32" y="79"/>
                    <a:pt x="31" y="79"/>
                    <a:pt x="29" y="7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6" y="1"/>
                    <a:pt x="16" y="1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7" y="57"/>
                    <a:pt x="39" y="65"/>
                    <a:pt x="39" y="65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39" y="65"/>
                    <a:pt x="41" y="57"/>
                    <a:pt x="44" y="47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61" y="0"/>
                    <a:pt x="66" y="0"/>
                  </a:cubicBezTo>
                  <a:cubicBezTo>
                    <a:pt x="71" y="0"/>
                    <a:pt x="73" y="1"/>
                    <a:pt x="73" y="1"/>
                  </a:cubicBezTo>
                  <a:lnTo>
                    <a:pt x="44" y="91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6" name="Freeform 66"/>
            <p:cNvSpPr>
              <a:spLocks/>
            </p:cNvSpPr>
            <p:nvPr/>
          </p:nvSpPr>
          <p:spPr bwMode="auto">
            <a:xfrm>
              <a:off x="5201" y="2576"/>
              <a:ext cx="106" cy="160"/>
            </a:xfrm>
            <a:custGeom>
              <a:avLst/>
              <a:gdLst>
                <a:gd name="T0" fmla="*/ 16 w 55"/>
                <a:gd name="T1" fmla="*/ 42 h 83"/>
                <a:gd name="T2" fmla="*/ 37 w 55"/>
                <a:gd name="T3" fmla="*/ 70 h 83"/>
                <a:gd name="T4" fmla="*/ 51 w 55"/>
                <a:gd name="T5" fmla="*/ 67 h 83"/>
                <a:gd name="T6" fmla="*/ 55 w 55"/>
                <a:gd name="T7" fmla="*/ 78 h 83"/>
                <a:gd name="T8" fmla="*/ 33 w 55"/>
                <a:gd name="T9" fmla="*/ 83 h 83"/>
                <a:gd name="T10" fmla="*/ 0 w 55"/>
                <a:gd name="T11" fmla="*/ 42 h 83"/>
                <a:gd name="T12" fmla="*/ 33 w 55"/>
                <a:gd name="T13" fmla="*/ 0 h 83"/>
                <a:gd name="T14" fmla="*/ 54 w 55"/>
                <a:gd name="T15" fmla="*/ 4 h 83"/>
                <a:gd name="T16" fmla="*/ 49 w 55"/>
                <a:gd name="T17" fmla="*/ 15 h 83"/>
                <a:gd name="T18" fmla="*/ 36 w 55"/>
                <a:gd name="T19" fmla="*/ 13 h 83"/>
                <a:gd name="T20" fmla="*/ 16 w 55"/>
                <a:gd name="T21" fmla="*/ 4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83">
                  <a:moveTo>
                    <a:pt x="16" y="42"/>
                  </a:moveTo>
                  <a:cubicBezTo>
                    <a:pt x="16" y="61"/>
                    <a:pt x="22" y="70"/>
                    <a:pt x="37" y="70"/>
                  </a:cubicBezTo>
                  <a:cubicBezTo>
                    <a:pt x="45" y="70"/>
                    <a:pt x="51" y="67"/>
                    <a:pt x="51" y="67"/>
                  </a:cubicBezTo>
                  <a:cubicBezTo>
                    <a:pt x="53" y="70"/>
                    <a:pt x="55" y="74"/>
                    <a:pt x="55" y="78"/>
                  </a:cubicBezTo>
                  <a:cubicBezTo>
                    <a:pt x="55" y="78"/>
                    <a:pt x="49" y="83"/>
                    <a:pt x="33" y="83"/>
                  </a:cubicBezTo>
                  <a:cubicBezTo>
                    <a:pt x="11" y="83"/>
                    <a:pt x="0" y="68"/>
                    <a:pt x="0" y="42"/>
                  </a:cubicBezTo>
                  <a:cubicBezTo>
                    <a:pt x="0" y="15"/>
                    <a:pt x="11" y="0"/>
                    <a:pt x="33" y="0"/>
                  </a:cubicBezTo>
                  <a:cubicBezTo>
                    <a:pt x="48" y="0"/>
                    <a:pt x="54" y="4"/>
                    <a:pt x="54" y="4"/>
                  </a:cubicBezTo>
                  <a:cubicBezTo>
                    <a:pt x="54" y="8"/>
                    <a:pt x="52" y="12"/>
                    <a:pt x="49" y="15"/>
                  </a:cubicBezTo>
                  <a:cubicBezTo>
                    <a:pt x="49" y="15"/>
                    <a:pt x="44" y="13"/>
                    <a:pt x="36" y="13"/>
                  </a:cubicBezTo>
                  <a:cubicBezTo>
                    <a:pt x="22" y="13"/>
                    <a:pt x="16" y="22"/>
                    <a:pt x="16" y="42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7" name="Freeform 67"/>
            <p:cNvSpPr>
              <a:spLocks/>
            </p:cNvSpPr>
            <p:nvPr/>
          </p:nvSpPr>
          <p:spPr bwMode="auto">
            <a:xfrm>
              <a:off x="5338" y="2514"/>
              <a:ext cx="120" cy="218"/>
            </a:xfrm>
            <a:custGeom>
              <a:avLst/>
              <a:gdLst>
                <a:gd name="T0" fmla="*/ 62 w 62"/>
                <a:gd name="T1" fmla="*/ 112 h 113"/>
                <a:gd name="T2" fmla="*/ 54 w 62"/>
                <a:gd name="T3" fmla="*/ 113 h 113"/>
                <a:gd name="T4" fmla="*/ 46 w 62"/>
                <a:gd name="T5" fmla="*/ 112 h 113"/>
                <a:gd name="T6" fmla="*/ 46 w 62"/>
                <a:gd name="T7" fmla="*/ 58 h 113"/>
                <a:gd name="T8" fmla="*/ 32 w 62"/>
                <a:gd name="T9" fmla="*/ 45 h 113"/>
                <a:gd name="T10" fmla="*/ 15 w 62"/>
                <a:gd name="T11" fmla="*/ 54 h 113"/>
                <a:gd name="T12" fmla="*/ 15 w 62"/>
                <a:gd name="T13" fmla="*/ 112 h 113"/>
                <a:gd name="T14" fmla="*/ 8 w 62"/>
                <a:gd name="T15" fmla="*/ 113 h 113"/>
                <a:gd name="T16" fmla="*/ 0 w 62"/>
                <a:gd name="T17" fmla="*/ 112 h 113"/>
                <a:gd name="T18" fmla="*/ 0 w 62"/>
                <a:gd name="T19" fmla="*/ 1 h 113"/>
                <a:gd name="T20" fmla="*/ 8 w 62"/>
                <a:gd name="T21" fmla="*/ 0 h 113"/>
                <a:gd name="T22" fmla="*/ 15 w 62"/>
                <a:gd name="T23" fmla="*/ 1 h 113"/>
                <a:gd name="T24" fmla="*/ 15 w 62"/>
                <a:gd name="T25" fmla="*/ 42 h 113"/>
                <a:gd name="T26" fmla="*/ 38 w 62"/>
                <a:gd name="T27" fmla="*/ 32 h 113"/>
                <a:gd name="T28" fmla="*/ 62 w 62"/>
                <a:gd name="T29" fmla="*/ 55 h 113"/>
                <a:gd name="T30" fmla="*/ 62 w 62"/>
                <a:gd name="T31" fmla="*/ 11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" h="113">
                  <a:moveTo>
                    <a:pt x="62" y="112"/>
                  </a:moveTo>
                  <a:cubicBezTo>
                    <a:pt x="62" y="112"/>
                    <a:pt x="59" y="113"/>
                    <a:pt x="54" y="113"/>
                  </a:cubicBezTo>
                  <a:cubicBezTo>
                    <a:pt x="49" y="113"/>
                    <a:pt x="46" y="112"/>
                    <a:pt x="46" y="112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6" y="49"/>
                    <a:pt x="42" y="45"/>
                    <a:pt x="32" y="45"/>
                  </a:cubicBezTo>
                  <a:cubicBezTo>
                    <a:pt x="26" y="45"/>
                    <a:pt x="19" y="48"/>
                    <a:pt x="15" y="54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5" y="112"/>
                    <a:pt x="13" y="113"/>
                    <a:pt x="8" y="113"/>
                  </a:cubicBezTo>
                  <a:cubicBezTo>
                    <a:pt x="2" y="113"/>
                    <a:pt x="0" y="112"/>
                    <a:pt x="0" y="1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8" y="0"/>
                  </a:cubicBezTo>
                  <a:cubicBezTo>
                    <a:pt x="13" y="0"/>
                    <a:pt x="15" y="1"/>
                    <a:pt x="15" y="1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21" y="36"/>
                    <a:pt x="29" y="32"/>
                    <a:pt x="38" y="32"/>
                  </a:cubicBezTo>
                  <a:cubicBezTo>
                    <a:pt x="53" y="32"/>
                    <a:pt x="62" y="42"/>
                    <a:pt x="62" y="55"/>
                  </a:cubicBezTo>
                  <a:lnTo>
                    <a:pt x="62" y="11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8" name="Freeform 68"/>
            <p:cNvSpPr>
              <a:spLocks/>
            </p:cNvSpPr>
            <p:nvPr/>
          </p:nvSpPr>
          <p:spPr bwMode="auto">
            <a:xfrm>
              <a:off x="2190" y="2151"/>
              <a:ext cx="52" cy="581"/>
            </a:xfrm>
            <a:custGeom>
              <a:avLst/>
              <a:gdLst>
                <a:gd name="T0" fmla="*/ 14 w 27"/>
                <a:gd name="T1" fmla="*/ 0 h 300"/>
                <a:gd name="T2" fmla="*/ 0 w 27"/>
                <a:gd name="T3" fmla="*/ 14 h 300"/>
                <a:gd name="T4" fmla="*/ 0 w 27"/>
                <a:gd name="T5" fmla="*/ 286 h 300"/>
                <a:gd name="T6" fmla="*/ 14 w 27"/>
                <a:gd name="T7" fmla="*/ 300 h 300"/>
                <a:gd name="T8" fmla="*/ 27 w 27"/>
                <a:gd name="T9" fmla="*/ 286 h 300"/>
                <a:gd name="T10" fmla="*/ 27 w 27"/>
                <a:gd name="T11" fmla="*/ 14 h 300"/>
                <a:gd name="T12" fmla="*/ 14 w 27"/>
                <a:gd name="T13" fmla="*/ 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300">
                  <a:moveTo>
                    <a:pt x="14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86"/>
                    <a:pt x="0" y="286"/>
                    <a:pt x="0" y="286"/>
                  </a:cubicBezTo>
                  <a:cubicBezTo>
                    <a:pt x="0" y="293"/>
                    <a:pt x="6" y="300"/>
                    <a:pt x="14" y="300"/>
                  </a:cubicBezTo>
                  <a:cubicBezTo>
                    <a:pt x="21" y="300"/>
                    <a:pt x="27" y="293"/>
                    <a:pt x="27" y="286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6"/>
                    <a:pt x="21" y="0"/>
                    <a:pt x="14" y="0"/>
                  </a:cubicBezTo>
                </a:path>
              </a:pathLst>
            </a:custGeom>
            <a:solidFill>
              <a:srgbClr val="48A2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9" name="Freeform 69"/>
            <p:cNvSpPr>
              <a:spLocks noEditPoints="1"/>
            </p:cNvSpPr>
            <p:nvPr/>
          </p:nvSpPr>
          <p:spPr bwMode="auto">
            <a:xfrm>
              <a:off x="2265" y="2016"/>
              <a:ext cx="461" cy="715"/>
            </a:xfrm>
            <a:custGeom>
              <a:avLst/>
              <a:gdLst>
                <a:gd name="T0" fmla="*/ 66 w 239"/>
                <a:gd name="T1" fmla="*/ 238 h 369"/>
                <a:gd name="T2" fmla="*/ 204 w 239"/>
                <a:gd name="T3" fmla="*/ 101 h 369"/>
                <a:gd name="T4" fmla="*/ 66 w 239"/>
                <a:gd name="T5" fmla="*/ 238 h 369"/>
                <a:gd name="T6" fmla="*/ 223 w 239"/>
                <a:gd name="T7" fmla="*/ 68 h 369"/>
                <a:gd name="T8" fmla="*/ 49 w 239"/>
                <a:gd name="T9" fmla="*/ 207 h 369"/>
                <a:gd name="T10" fmla="*/ 81 w 239"/>
                <a:gd name="T11" fmla="*/ 21 h 369"/>
                <a:gd name="T12" fmla="*/ 74 w 239"/>
                <a:gd name="T13" fmla="*/ 3 h 369"/>
                <a:gd name="T14" fmla="*/ 55 w 239"/>
                <a:gd name="T15" fmla="*/ 10 h 369"/>
                <a:gd name="T16" fmla="*/ 55 w 239"/>
                <a:gd name="T17" fmla="*/ 363 h 369"/>
                <a:gd name="T18" fmla="*/ 67 w 239"/>
                <a:gd name="T19" fmla="*/ 369 h 369"/>
                <a:gd name="T20" fmla="*/ 74 w 239"/>
                <a:gd name="T21" fmla="*/ 367 h 369"/>
                <a:gd name="T22" fmla="*/ 79 w 239"/>
                <a:gd name="T23" fmla="*/ 348 h 369"/>
                <a:gd name="T24" fmla="*/ 54 w 239"/>
                <a:gd name="T25" fmla="*/ 269 h 369"/>
                <a:gd name="T26" fmla="*/ 238 w 239"/>
                <a:gd name="T27" fmla="*/ 86 h 369"/>
                <a:gd name="T28" fmla="*/ 238 w 239"/>
                <a:gd name="T29" fmla="*/ 86 h 369"/>
                <a:gd name="T30" fmla="*/ 239 w 239"/>
                <a:gd name="T31" fmla="*/ 80 h 369"/>
                <a:gd name="T32" fmla="*/ 223 w 239"/>
                <a:gd name="T33" fmla="*/ 68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9" h="369">
                  <a:moveTo>
                    <a:pt x="66" y="238"/>
                  </a:moveTo>
                  <a:cubicBezTo>
                    <a:pt x="90" y="168"/>
                    <a:pt x="140" y="119"/>
                    <a:pt x="204" y="101"/>
                  </a:cubicBezTo>
                  <a:cubicBezTo>
                    <a:pt x="182" y="159"/>
                    <a:pt x="137" y="218"/>
                    <a:pt x="66" y="238"/>
                  </a:cubicBezTo>
                  <a:moveTo>
                    <a:pt x="223" y="68"/>
                  </a:moveTo>
                  <a:cubicBezTo>
                    <a:pt x="145" y="80"/>
                    <a:pt x="82" y="131"/>
                    <a:pt x="49" y="207"/>
                  </a:cubicBezTo>
                  <a:cubicBezTo>
                    <a:pt x="47" y="145"/>
                    <a:pt x="56" y="77"/>
                    <a:pt x="81" y="21"/>
                  </a:cubicBezTo>
                  <a:cubicBezTo>
                    <a:pt x="84" y="14"/>
                    <a:pt x="81" y="6"/>
                    <a:pt x="74" y="3"/>
                  </a:cubicBezTo>
                  <a:cubicBezTo>
                    <a:pt x="67" y="0"/>
                    <a:pt x="59" y="3"/>
                    <a:pt x="55" y="10"/>
                  </a:cubicBezTo>
                  <a:cubicBezTo>
                    <a:pt x="0" y="132"/>
                    <a:pt x="18" y="302"/>
                    <a:pt x="55" y="363"/>
                  </a:cubicBezTo>
                  <a:cubicBezTo>
                    <a:pt x="58" y="367"/>
                    <a:pt x="62" y="369"/>
                    <a:pt x="67" y="369"/>
                  </a:cubicBezTo>
                  <a:cubicBezTo>
                    <a:pt x="70" y="369"/>
                    <a:pt x="72" y="369"/>
                    <a:pt x="74" y="367"/>
                  </a:cubicBezTo>
                  <a:cubicBezTo>
                    <a:pt x="81" y="363"/>
                    <a:pt x="83" y="355"/>
                    <a:pt x="79" y="348"/>
                  </a:cubicBezTo>
                  <a:cubicBezTo>
                    <a:pt x="68" y="330"/>
                    <a:pt x="60" y="304"/>
                    <a:pt x="54" y="269"/>
                  </a:cubicBezTo>
                  <a:cubicBezTo>
                    <a:pt x="157" y="251"/>
                    <a:pt x="217" y="163"/>
                    <a:pt x="238" y="86"/>
                  </a:cubicBezTo>
                  <a:cubicBezTo>
                    <a:pt x="238" y="86"/>
                    <a:pt x="238" y="86"/>
                    <a:pt x="238" y="86"/>
                  </a:cubicBezTo>
                  <a:cubicBezTo>
                    <a:pt x="239" y="84"/>
                    <a:pt x="239" y="82"/>
                    <a:pt x="239" y="80"/>
                  </a:cubicBezTo>
                  <a:cubicBezTo>
                    <a:pt x="237" y="73"/>
                    <a:pt x="230" y="67"/>
                    <a:pt x="223" y="68"/>
                  </a:cubicBezTo>
                </a:path>
              </a:pathLst>
            </a:custGeom>
            <a:solidFill>
              <a:srgbClr val="48A2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60" name="Freeform 70"/>
            <p:cNvSpPr>
              <a:spLocks/>
            </p:cNvSpPr>
            <p:nvPr/>
          </p:nvSpPr>
          <p:spPr bwMode="auto">
            <a:xfrm>
              <a:off x="2147" y="2196"/>
              <a:ext cx="274" cy="104"/>
            </a:xfrm>
            <a:custGeom>
              <a:avLst/>
              <a:gdLst>
                <a:gd name="T0" fmla="*/ 15 w 142"/>
                <a:gd name="T1" fmla="*/ 54 h 54"/>
                <a:gd name="T2" fmla="*/ 1 w 142"/>
                <a:gd name="T3" fmla="*/ 43 h 54"/>
                <a:gd name="T4" fmla="*/ 12 w 142"/>
                <a:gd name="T5" fmla="*/ 26 h 54"/>
                <a:gd name="T6" fmla="*/ 124 w 142"/>
                <a:gd name="T7" fmla="*/ 2 h 54"/>
                <a:gd name="T8" fmla="*/ 141 w 142"/>
                <a:gd name="T9" fmla="*/ 12 h 54"/>
                <a:gd name="T10" fmla="*/ 130 w 142"/>
                <a:gd name="T11" fmla="*/ 29 h 54"/>
                <a:gd name="T12" fmla="*/ 18 w 142"/>
                <a:gd name="T13" fmla="*/ 54 h 54"/>
                <a:gd name="T14" fmla="*/ 15 w 142"/>
                <a:gd name="T1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54">
                  <a:moveTo>
                    <a:pt x="15" y="54"/>
                  </a:moveTo>
                  <a:cubicBezTo>
                    <a:pt x="8" y="54"/>
                    <a:pt x="3" y="50"/>
                    <a:pt x="1" y="43"/>
                  </a:cubicBezTo>
                  <a:cubicBezTo>
                    <a:pt x="0" y="36"/>
                    <a:pt x="4" y="28"/>
                    <a:pt x="12" y="26"/>
                  </a:cubicBezTo>
                  <a:cubicBezTo>
                    <a:pt x="124" y="2"/>
                    <a:pt x="124" y="2"/>
                    <a:pt x="124" y="2"/>
                  </a:cubicBezTo>
                  <a:cubicBezTo>
                    <a:pt x="132" y="0"/>
                    <a:pt x="139" y="5"/>
                    <a:pt x="141" y="12"/>
                  </a:cubicBezTo>
                  <a:cubicBezTo>
                    <a:pt x="142" y="20"/>
                    <a:pt x="138" y="27"/>
                    <a:pt x="130" y="29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17" y="54"/>
                    <a:pt x="16" y="54"/>
                    <a:pt x="15" y="54"/>
                  </a:cubicBezTo>
                </a:path>
              </a:pathLst>
            </a:custGeom>
            <a:solidFill>
              <a:srgbClr val="CB33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" name="Freeform 71"/>
            <p:cNvSpPr>
              <a:spLocks noEditPoints="1"/>
            </p:cNvSpPr>
            <p:nvPr/>
          </p:nvSpPr>
          <p:spPr bwMode="auto">
            <a:xfrm>
              <a:off x="2184" y="1508"/>
              <a:ext cx="575" cy="568"/>
            </a:xfrm>
            <a:custGeom>
              <a:avLst/>
              <a:gdLst>
                <a:gd name="T0" fmla="*/ 241 w 298"/>
                <a:gd name="T1" fmla="*/ 185 h 293"/>
                <a:gd name="T2" fmla="*/ 138 w 298"/>
                <a:gd name="T3" fmla="*/ 266 h 293"/>
                <a:gd name="T4" fmla="*/ 112 w 298"/>
                <a:gd name="T5" fmla="*/ 262 h 293"/>
                <a:gd name="T6" fmla="*/ 47 w 298"/>
                <a:gd name="T7" fmla="*/ 214 h 293"/>
                <a:gd name="T8" fmla="*/ 35 w 298"/>
                <a:gd name="T9" fmla="*/ 134 h 293"/>
                <a:gd name="T10" fmla="*/ 56 w 298"/>
                <a:gd name="T11" fmla="*/ 51 h 293"/>
                <a:gd name="T12" fmla="*/ 82 w 298"/>
                <a:gd name="T13" fmla="*/ 94 h 293"/>
                <a:gd name="T14" fmla="*/ 91 w 298"/>
                <a:gd name="T15" fmla="*/ 101 h 293"/>
                <a:gd name="T16" fmla="*/ 101 w 298"/>
                <a:gd name="T17" fmla="*/ 99 h 293"/>
                <a:gd name="T18" fmla="*/ 162 w 298"/>
                <a:gd name="T19" fmla="*/ 63 h 293"/>
                <a:gd name="T20" fmla="*/ 191 w 298"/>
                <a:gd name="T21" fmla="*/ 111 h 293"/>
                <a:gd name="T22" fmla="*/ 131 w 298"/>
                <a:gd name="T23" fmla="*/ 148 h 293"/>
                <a:gd name="T24" fmla="*/ 126 w 298"/>
                <a:gd name="T25" fmla="*/ 167 h 293"/>
                <a:gd name="T26" fmla="*/ 138 w 298"/>
                <a:gd name="T27" fmla="*/ 174 h 293"/>
                <a:gd name="T28" fmla="*/ 145 w 298"/>
                <a:gd name="T29" fmla="*/ 172 h 293"/>
                <a:gd name="T30" fmla="*/ 218 w 298"/>
                <a:gd name="T31" fmla="*/ 128 h 293"/>
                <a:gd name="T32" fmla="*/ 218 w 298"/>
                <a:gd name="T33" fmla="*/ 128 h 293"/>
                <a:gd name="T34" fmla="*/ 261 w 298"/>
                <a:gd name="T35" fmla="*/ 102 h 293"/>
                <a:gd name="T36" fmla="*/ 241 w 298"/>
                <a:gd name="T37" fmla="*/ 185 h 293"/>
                <a:gd name="T38" fmla="*/ 291 w 298"/>
                <a:gd name="T39" fmla="*/ 61 h 293"/>
                <a:gd name="T40" fmla="*/ 276 w 298"/>
                <a:gd name="T41" fmla="*/ 60 h 293"/>
                <a:gd name="T42" fmla="*/ 215 w 298"/>
                <a:gd name="T43" fmla="*/ 97 h 293"/>
                <a:gd name="T44" fmla="*/ 179 w 298"/>
                <a:gd name="T45" fmla="*/ 36 h 293"/>
                <a:gd name="T46" fmla="*/ 170 w 298"/>
                <a:gd name="T47" fmla="*/ 30 h 293"/>
                <a:gd name="T48" fmla="*/ 160 w 298"/>
                <a:gd name="T49" fmla="*/ 32 h 293"/>
                <a:gd name="T50" fmla="*/ 99 w 298"/>
                <a:gd name="T51" fmla="*/ 68 h 293"/>
                <a:gd name="T52" fmla="*/ 62 w 298"/>
                <a:gd name="T53" fmla="*/ 8 h 293"/>
                <a:gd name="T54" fmla="*/ 48 w 298"/>
                <a:gd name="T55" fmla="*/ 1 h 293"/>
                <a:gd name="T56" fmla="*/ 37 w 298"/>
                <a:gd name="T57" fmla="*/ 11 h 293"/>
                <a:gd name="T58" fmla="*/ 8 w 298"/>
                <a:gd name="T59" fmla="*/ 128 h 293"/>
                <a:gd name="T60" fmla="*/ 23 w 298"/>
                <a:gd name="T61" fmla="*/ 229 h 293"/>
                <a:gd name="T62" fmla="*/ 106 w 298"/>
                <a:gd name="T63" fmla="*/ 289 h 293"/>
                <a:gd name="T64" fmla="*/ 138 w 298"/>
                <a:gd name="T65" fmla="*/ 293 h 293"/>
                <a:gd name="T66" fmla="*/ 268 w 298"/>
                <a:gd name="T67" fmla="*/ 192 h 293"/>
                <a:gd name="T68" fmla="*/ 296 w 298"/>
                <a:gd name="T69" fmla="*/ 76 h 293"/>
                <a:gd name="T70" fmla="*/ 291 w 298"/>
                <a:gd name="T71" fmla="*/ 61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8" h="293">
                  <a:moveTo>
                    <a:pt x="241" y="185"/>
                  </a:moveTo>
                  <a:cubicBezTo>
                    <a:pt x="229" y="233"/>
                    <a:pt x="187" y="266"/>
                    <a:pt x="138" y="266"/>
                  </a:cubicBezTo>
                  <a:cubicBezTo>
                    <a:pt x="129" y="266"/>
                    <a:pt x="121" y="265"/>
                    <a:pt x="112" y="262"/>
                  </a:cubicBezTo>
                  <a:cubicBezTo>
                    <a:pt x="85" y="256"/>
                    <a:pt x="62" y="239"/>
                    <a:pt x="47" y="214"/>
                  </a:cubicBezTo>
                  <a:cubicBezTo>
                    <a:pt x="33" y="190"/>
                    <a:pt x="28" y="162"/>
                    <a:pt x="35" y="134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82" y="94"/>
                    <a:pt x="82" y="94"/>
                    <a:pt x="82" y="94"/>
                  </a:cubicBezTo>
                  <a:cubicBezTo>
                    <a:pt x="84" y="98"/>
                    <a:pt x="87" y="100"/>
                    <a:pt x="91" y="101"/>
                  </a:cubicBezTo>
                  <a:cubicBezTo>
                    <a:pt x="94" y="102"/>
                    <a:pt x="98" y="101"/>
                    <a:pt x="101" y="99"/>
                  </a:cubicBezTo>
                  <a:cubicBezTo>
                    <a:pt x="162" y="63"/>
                    <a:pt x="162" y="63"/>
                    <a:pt x="162" y="63"/>
                  </a:cubicBezTo>
                  <a:cubicBezTo>
                    <a:pt x="191" y="111"/>
                    <a:pt x="191" y="111"/>
                    <a:pt x="191" y="111"/>
                  </a:cubicBezTo>
                  <a:cubicBezTo>
                    <a:pt x="131" y="148"/>
                    <a:pt x="131" y="148"/>
                    <a:pt x="131" y="148"/>
                  </a:cubicBezTo>
                  <a:cubicBezTo>
                    <a:pt x="124" y="152"/>
                    <a:pt x="122" y="160"/>
                    <a:pt x="126" y="167"/>
                  </a:cubicBezTo>
                  <a:cubicBezTo>
                    <a:pt x="129" y="171"/>
                    <a:pt x="133" y="174"/>
                    <a:pt x="138" y="174"/>
                  </a:cubicBezTo>
                  <a:cubicBezTo>
                    <a:pt x="140" y="174"/>
                    <a:pt x="143" y="173"/>
                    <a:pt x="145" y="172"/>
                  </a:cubicBezTo>
                  <a:cubicBezTo>
                    <a:pt x="218" y="128"/>
                    <a:pt x="218" y="128"/>
                    <a:pt x="218" y="128"/>
                  </a:cubicBezTo>
                  <a:cubicBezTo>
                    <a:pt x="218" y="128"/>
                    <a:pt x="218" y="128"/>
                    <a:pt x="218" y="128"/>
                  </a:cubicBezTo>
                  <a:cubicBezTo>
                    <a:pt x="261" y="102"/>
                    <a:pt x="261" y="102"/>
                    <a:pt x="261" y="102"/>
                  </a:cubicBezTo>
                  <a:lnTo>
                    <a:pt x="241" y="185"/>
                  </a:lnTo>
                  <a:close/>
                  <a:moveTo>
                    <a:pt x="291" y="61"/>
                  </a:moveTo>
                  <a:cubicBezTo>
                    <a:pt x="287" y="58"/>
                    <a:pt x="280" y="58"/>
                    <a:pt x="276" y="60"/>
                  </a:cubicBezTo>
                  <a:cubicBezTo>
                    <a:pt x="215" y="97"/>
                    <a:pt x="215" y="97"/>
                    <a:pt x="215" y="97"/>
                  </a:cubicBezTo>
                  <a:cubicBezTo>
                    <a:pt x="179" y="36"/>
                    <a:pt x="179" y="36"/>
                    <a:pt x="179" y="36"/>
                  </a:cubicBezTo>
                  <a:cubicBezTo>
                    <a:pt x="177" y="33"/>
                    <a:pt x="174" y="31"/>
                    <a:pt x="170" y="30"/>
                  </a:cubicBezTo>
                  <a:cubicBezTo>
                    <a:pt x="166" y="29"/>
                    <a:pt x="163" y="30"/>
                    <a:pt x="160" y="32"/>
                  </a:cubicBezTo>
                  <a:cubicBezTo>
                    <a:pt x="99" y="68"/>
                    <a:pt x="99" y="68"/>
                    <a:pt x="99" y="68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0" y="3"/>
                    <a:pt x="54" y="0"/>
                    <a:pt x="48" y="1"/>
                  </a:cubicBezTo>
                  <a:cubicBezTo>
                    <a:pt x="43" y="2"/>
                    <a:pt x="38" y="6"/>
                    <a:pt x="37" y="11"/>
                  </a:cubicBezTo>
                  <a:cubicBezTo>
                    <a:pt x="8" y="128"/>
                    <a:pt x="8" y="128"/>
                    <a:pt x="8" y="128"/>
                  </a:cubicBezTo>
                  <a:cubicBezTo>
                    <a:pt x="0" y="162"/>
                    <a:pt x="5" y="198"/>
                    <a:pt x="23" y="229"/>
                  </a:cubicBezTo>
                  <a:cubicBezTo>
                    <a:pt x="42" y="259"/>
                    <a:pt x="71" y="281"/>
                    <a:pt x="106" y="289"/>
                  </a:cubicBezTo>
                  <a:cubicBezTo>
                    <a:pt x="116" y="292"/>
                    <a:pt x="127" y="293"/>
                    <a:pt x="138" y="293"/>
                  </a:cubicBezTo>
                  <a:cubicBezTo>
                    <a:pt x="199" y="293"/>
                    <a:pt x="253" y="252"/>
                    <a:pt x="268" y="192"/>
                  </a:cubicBezTo>
                  <a:cubicBezTo>
                    <a:pt x="296" y="76"/>
                    <a:pt x="296" y="76"/>
                    <a:pt x="296" y="76"/>
                  </a:cubicBezTo>
                  <a:cubicBezTo>
                    <a:pt x="298" y="70"/>
                    <a:pt x="296" y="65"/>
                    <a:pt x="291" y="61"/>
                  </a:cubicBezTo>
                </a:path>
              </a:pathLst>
            </a:custGeom>
            <a:solidFill>
              <a:srgbClr val="CB33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</p:grpSp>
      <p:sp>
        <p:nvSpPr>
          <p:cNvPr id="62" name="Trójkąt równoramienny 61"/>
          <p:cNvSpPr/>
          <p:nvPr userDrawn="1"/>
        </p:nvSpPr>
        <p:spPr>
          <a:xfrm rot="16200000">
            <a:off x="10216896" y="5943600"/>
            <a:ext cx="2121408" cy="1828800"/>
          </a:xfrm>
          <a:prstGeom prst="triangle">
            <a:avLst/>
          </a:prstGeom>
          <a:solidFill>
            <a:srgbClr val="48A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63" name="Trójkąt równoramienny 62"/>
          <p:cNvSpPr/>
          <p:nvPr userDrawn="1"/>
        </p:nvSpPr>
        <p:spPr>
          <a:xfrm rot="5400000">
            <a:off x="-1187698" y="5105401"/>
            <a:ext cx="2121408" cy="1828800"/>
          </a:xfrm>
          <a:prstGeom prst="triangle">
            <a:avLst/>
          </a:prstGeom>
          <a:solidFill>
            <a:srgbClr val="CB33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                    </a:t>
            </a:r>
          </a:p>
        </p:txBody>
      </p:sp>
      <p:sp>
        <p:nvSpPr>
          <p:cNvPr id="64" name="Tytuł 1"/>
          <p:cNvSpPr>
            <a:spLocks noGrp="1"/>
          </p:cNvSpPr>
          <p:nvPr>
            <p:ph type="title"/>
          </p:nvPr>
        </p:nvSpPr>
        <p:spPr>
          <a:xfrm>
            <a:off x="148590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65" name="Symbol zastępczy zawartości 2"/>
          <p:cNvSpPr>
            <a:spLocks noGrp="1"/>
          </p:cNvSpPr>
          <p:nvPr>
            <p:ph idx="1"/>
          </p:nvPr>
        </p:nvSpPr>
        <p:spPr>
          <a:xfrm>
            <a:off x="148590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6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148590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5551B5-2A7E-4F16-A153-E4F2EA6499AA}" type="datetimeFigureOut">
              <a:rPr lang="pl-PL" smtClean="0"/>
              <a:pPr/>
              <a:t>2020-09-21</a:t>
            </a:fld>
            <a:endParaRPr lang="pl-PL"/>
          </a:p>
        </p:txBody>
      </p:sp>
      <p:sp>
        <p:nvSpPr>
          <p:cNvPr id="67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180594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8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226314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E520EA-0CA8-43C2-8B33-FAFDA69E85A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5" name="Content Placeholder 2"/>
          <p:cNvSpPr>
            <a:spLocks noGrp="1"/>
          </p:cNvSpPr>
          <p:nvPr>
            <p:ph sz="half" idx="15"/>
          </p:nvPr>
        </p:nvSpPr>
        <p:spPr>
          <a:xfrm>
            <a:off x="478586" y="1486917"/>
            <a:ext cx="11032832" cy="434150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500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graf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>
            <a:grpSpLocks noChangeAspect="1"/>
          </p:cNvGrpSpPr>
          <p:nvPr userDrawn="1"/>
        </p:nvGrpSpPr>
        <p:grpSpPr bwMode="auto">
          <a:xfrm>
            <a:off x="479653" y="455386"/>
            <a:ext cx="1803846" cy="691243"/>
            <a:chOff x="2149" y="1512"/>
            <a:chExt cx="3382" cy="1296"/>
          </a:xfrm>
        </p:grpSpPr>
        <p:sp>
          <p:nvSpPr>
            <p:cNvPr id="7" name="AutoShape 16"/>
            <p:cNvSpPr>
              <a:spLocks noChangeAspect="1" noChangeArrowheads="1" noTextEdit="1"/>
            </p:cNvSpPr>
            <p:nvPr/>
          </p:nvSpPr>
          <p:spPr bwMode="auto">
            <a:xfrm>
              <a:off x="2149" y="1512"/>
              <a:ext cx="3382" cy="1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" name="Freeform 18"/>
            <p:cNvSpPr>
              <a:spLocks noEditPoints="1"/>
            </p:cNvSpPr>
            <p:nvPr/>
          </p:nvSpPr>
          <p:spPr bwMode="auto">
            <a:xfrm>
              <a:off x="2958" y="1820"/>
              <a:ext cx="139" cy="211"/>
            </a:xfrm>
            <a:custGeom>
              <a:avLst/>
              <a:gdLst>
                <a:gd name="T0" fmla="*/ 38 w 72"/>
                <a:gd name="T1" fmla="*/ 54 h 109"/>
                <a:gd name="T2" fmla="*/ 56 w 72"/>
                <a:gd name="T3" fmla="*/ 34 h 109"/>
                <a:gd name="T4" fmla="*/ 38 w 72"/>
                <a:gd name="T5" fmla="*/ 13 h 109"/>
                <a:gd name="T6" fmla="*/ 16 w 72"/>
                <a:gd name="T7" fmla="*/ 13 h 109"/>
                <a:gd name="T8" fmla="*/ 16 w 72"/>
                <a:gd name="T9" fmla="*/ 54 h 109"/>
                <a:gd name="T10" fmla="*/ 38 w 72"/>
                <a:gd name="T11" fmla="*/ 54 h 109"/>
                <a:gd name="T12" fmla="*/ 16 w 72"/>
                <a:gd name="T13" fmla="*/ 108 h 109"/>
                <a:gd name="T14" fmla="*/ 8 w 72"/>
                <a:gd name="T15" fmla="*/ 109 h 109"/>
                <a:gd name="T16" fmla="*/ 0 w 72"/>
                <a:gd name="T17" fmla="*/ 108 h 109"/>
                <a:gd name="T18" fmla="*/ 0 w 72"/>
                <a:gd name="T19" fmla="*/ 0 h 109"/>
                <a:gd name="T20" fmla="*/ 40 w 72"/>
                <a:gd name="T21" fmla="*/ 0 h 109"/>
                <a:gd name="T22" fmla="*/ 72 w 72"/>
                <a:gd name="T23" fmla="*/ 34 h 109"/>
                <a:gd name="T24" fmla="*/ 40 w 72"/>
                <a:gd name="T25" fmla="*/ 67 h 109"/>
                <a:gd name="T26" fmla="*/ 16 w 72"/>
                <a:gd name="T27" fmla="*/ 67 h 109"/>
                <a:gd name="T28" fmla="*/ 16 w 72"/>
                <a:gd name="T29" fmla="*/ 10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" h="109">
                  <a:moveTo>
                    <a:pt x="38" y="54"/>
                  </a:moveTo>
                  <a:cubicBezTo>
                    <a:pt x="50" y="54"/>
                    <a:pt x="56" y="46"/>
                    <a:pt x="56" y="34"/>
                  </a:cubicBezTo>
                  <a:cubicBezTo>
                    <a:pt x="56" y="21"/>
                    <a:pt x="50" y="13"/>
                    <a:pt x="38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54"/>
                    <a:pt x="16" y="54"/>
                    <a:pt x="16" y="54"/>
                  </a:cubicBezTo>
                  <a:lnTo>
                    <a:pt x="38" y="54"/>
                  </a:lnTo>
                  <a:close/>
                  <a:moveTo>
                    <a:pt x="16" y="108"/>
                  </a:moveTo>
                  <a:cubicBezTo>
                    <a:pt x="16" y="108"/>
                    <a:pt x="13" y="109"/>
                    <a:pt x="8" y="109"/>
                  </a:cubicBezTo>
                  <a:cubicBezTo>
                    <a:pt x="3" y="109"/>
                    <a:pt x="0" y="108"/>
                    <a:pt x="0" y="10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60" y="0"/>
                    <a:pt x="72" y="14"/>
                    <a:pt x="72" y="34"/>
                  </a:cubicBezTo>
                  <a:cubicBezTo>
                    <a:pt x="72" y="53"/>
                    <a:pt x="60" y="67"/>
                    <a:pt x="40" y="67"/>
                  </a:cubicBezTo>
                  <a:cubicBezTo>
                    <a:pt x="16" y="67"/>
                    <a:pt x="16" y="67"/>
                    <a:pt x="16" y="67"/>
                  </a:cubicBezTo>
                  <a:lnTo>
                    <a:pt x="16" y="108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" name="Freeform 19"/>
            <p:cNvSpPr>
              <a:spLocks noEditPoints="1"/>
            </p:cNvSpPr>
            <p:nvPr/>
          </p:nvSpPr>
          <p:spPr bwMode="auto">
            <a:xfrm>
              <a:off x="3116" y="1874"/>
              <a:ext cx="120" cy="161"/>
            </a:xfrm>
            <a:custGeom>
              <a:avLst/>
              <a:gdLst>
                <a:gd name="T0" fmla="*/ 31 w 62"/>
                <a:gd name="T1" fmla="*/ 44 h 83"/>
                <a:gd name="T2" fmla="*/ 16 w 62"/>
                <a:gd name="T3" fmla="*/ 57 h 83"/>
                <a:gd name="T4" fmla="*/ 29 w 62"/>
                <a:gd name="T5" fmla="*/ 71 h 83"/>
                <a:gd name="T6" fmla="*/ 46 w 62"/>
                <a:gd name="T7" fmla="*/ 50 h 83"/>
                <a:gd name="T8" fmla="*/ 46 w 62"/>
                <a:gd name="T9" fmla="*/ 45 h 83"/>
                <a:gd name="T10" fmla="*/ 31 w 62"/>
                <a:gd name="T11" fmla="*/ 44 h 83"/>
                <a:gd name="T12" fmla="*/ 33 w 62"/>
                <a:gd name="T13" fmla="*/ 0 h 83"/>
                <a:gd name="T14" fmla="*/ 62 w 62"/>
                <a:gd name="T15" fmla="*/ 29 h 83"/>
                <a:gd name="T16" fmla="*/ 62 w 62"/>
                <a:gd name="T17" fmla="*/ 80 h 83"/>
                <a:gd name="T18" fmla="*/ 56 w 62"/>
                <a:gd name="T19" fmla="*/ 81 h 83"/>
                <a:gd name="T20" fmla="*/ 50 w 62"/>
                <a:gd name="T21" fmla="*/ 80 h 83"/>
                <a:gd name="T22" fmla="*/ 47 w 62"/>
                <a:gd name="T23" fmla="*/ 70 h 83"/>
                <a:gd name="T24" fmla="*/ 24 w 62"/>
                <a:gd name="T25" fmla="*/ 83 h 83"/>
                <a:gd name="T26" fmla="*/ 0 w 62"/>
                <a:gd name="T27" fmla="*/ 57 h 83"/>
                <a:gd name="T28" fmla="*/ 29 w 62"/>
                <a:gd name="T29" fmla="*/ 34 h 83"/>
                <a:gd name="T30" fmla="*/ 46 w 62"/>
                <a:gd name="T31" fmla="*/ 35 h 83"/>
                <a:gd name="T32" fmla="*/ 46 w 62"/>
                <a:gd name="T33" fmla="*/ 29 h 83"/>
                <a:gd name="T34" fmla="*/ 31 w 62"/>
                <a:gd name="T35" fmla="*/ 13 h 83"/>
                <a:gd name="T36" fmla="*/ 11 w 62"/>
                <a:gd name="T37" fmla="*/ 17 h 83"/>
                <a:gd name="T38" fmla="*/ 7 w 62"/>
                <a:gd name="T39" fmla="*/ 12 h 83"/>
                <a:gd name="T40" fmla="*/ 6 w 62"/>
                <a:gd name="T41" fmla="*/ 6 h 83"/>
                <a:gd name="T42" fmla="*/ 33 w 62"/>
                <a:gd name="T43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2" h="83">
                  <a:moveTo>
                    <a:pt x="31" y="44"/>
                  </a:moveTo>
                  <a:cubicBezTo>
                    <a:pt x="21" y="44"/>
                    <a:pt x="16" y="48"/>
                    <a:pt x="16" y="57"/>
                  </a:cubicBezTo>
                  <a:cubicBezTo>
                    <a:pt x="16" y="67"/>
                    <a:pt x="21" y="71"/>
                    <a:pt x="29" y="71"/>
                  </a:cubicBezTo>
                  <a:cubicBezTo>
                    <a:pt x="41" y="71"/>
                    <a:pt x="46" y="61"/>
                    <a:pt x="46" y="50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3" y="45"/>
                    <a:pt x="37" y="44"/>
                    <a:pt x="31" y="44"/>
                  </a:cubicBezTo>
                  <a:moveTo>
                    <a:pt x="33" y="0"/>
                  </a:moveTo>
                  <a:cubicBezTo>
                    <a:pt x="55" y="0"/>
                    <a:pt x="62" y="10"/>
                    <a:pt x="62" y="29"/>
                  </a:cubicBezTo>
                  <a:cubicBezTo>
                    <a:pt x="62" y="80"/>
                    <a:pt x="62" y="80"/>
                    <a:pt x="62" y="80"/>
                  </a:cubicBezTo>
                  <a:cubicBezTo>
                    <a:pt x="62" y="80"/>
                    <a:pt x="60" y="81"/>
                    <a:pt x="56" y="81"/>
                  </a:cubicBezTo>
                  <a:cubicBezTo>
                    <a:pt x="52" y="81"/>
                    <a:pt x="50" y="80"/>
                    <a:pt x="50" y="80"/>
                  </a:cubicBezTo>
                  <a:cubicBezTo>
                    <a:pt x="47" y="70"/>
                    <a:pt x="47" y="70"/>
                    <a:pt x="47" y="70"/>
                  </a:cubicBezTo>
                  <a:cubicBezTo>
                    <a:pt x="43" y="78"/>
                    <a:pt x="35" y="83"/>
                    <a:pt x="24" y="83"/>
                  </a:cubicBezTo>
                  <a:cubicBezTo>
                    <a:pt x="9" y="83"/>
                    <a:pt x="0" y="74"/>
                    <a:pt x="0" y="57"/>
                  </a:cubicBezTo>
                  <a:cubicBezTo>
                    <a:pt x="0" y="41"/>
                    <a:pt x="10" y="34"/>
                    <a:pt x="29" y="34"/>
                  </a:cubicBezTo>
                  <a:cubicBezTo>
                    <a:pt x="36" y="34"/>
                    <a:pt x="43" y="34"/>
                    <a:pt x="46" y="35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19"/>
                    <a:pt x="43" y="13"/>
                    <a:pt x="31" y="13"/>
                  </a:cubicBezTo>
                  <a:cubicBezTo>
                    <a:pt x="20" y="13"/>
                    <a:pt x="11" y="17"/>
                    <a:pt x="11" y="17"/>
                  </a:cubicBezTo>
                  <a:cubicBezTo>
                    <a:pt x="11" y="16"/>
                    <a:pt x="9" y="15"/>
                    <a:pt x="7" y="12"/>
                  </a:cubicBezTo>
                  <a:cubicBezTo>
                    <a:pt x="6" y="9"/>
                    <a:pt x="6" y="6"/>
                    <a:pt x="6" y="6"/>
                  </a:cubicBezTo>
                  <a:cubicBezTo>
                    <a:pt x="6" y="6"/>
                    <a:pt x="18" y="0"/>
                    <a:pt x="33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" name="Freeform 20"/>
            <p:cNvSpPr>
              <a:spLocks noEditPoints="1"/>
            </p:cNvSpPr>
            <p:nvPr/>
          </p:nvSpPr>
          <p:spPr bwMode="auto">
            <a:xfrm>
              <a:off x="3276" y="1803"/>
              <a:ext cx="118" cy="228"/>
            </a:xfrm>
            <a:custGeom>
              <a:avLst/>
              <a:gdLst>
                <a:gd name="T0" fmla="*/ 26 w 61"/>
                <a:gd name="T1" fmla="*/ 27 h 118"/>
                <a:gd name="T2" fmla="*/ 17 w 61"/>
                <a:gd name="T3" fmla="*/ 22 h 118"/>
                <a:gd name="T4" fmla="*/ 32 w 61"/>
                <a:gd name="T5" fmla="*/ 1 h 118"/>
                <a:gd name="T6" fmla="*/ 45 w 61"/>
                <a:gd name="T7" fmla="*/ 7 h 118"/>
                <a:gd name="T8" fmla="*/ 26 w 61"/>
                <a:gd name="T9" fmla="*/ 27 h 118"/>
                <a:gd name="T10" fmla="*/ 61 w 61"/>
                <a:gd name="T11" fmla="*/ 117 h 118"/>
                <a:gd name="T12" fmla="*/ 54 w 61"/>
                <a:gd name="T13" fmla="*/ 118 h 118"/>
                <a:gd name="T14" fmla="*/ 46 w 61"/>
                <a:gd name="T15" fmla="*/ 117 h 118"/>
                <a:gd name="T16" fmla="*/ 46 w 61"/>
                <a:gd name="T17" fmla="*/ 63 h 118"/>
                <a:gd name="T18" fmla="*/ 32 w 61"/>
                <a:gd name="T19" fmla="*/ 49 h 118"/>
                <a:gd name="T20" fmla="*/ 15 w 61"/>
                <a:gd name="T21" fmla="*/ 59 h 118"/>
                <a:gd name="T22" fmla="*/ 15 w 61"/>
                <a:gd name="T23" fmla="*/ 117 h 118"/>
                <a:gd name="T24" fmla="*/ 8 w 61"/>
                <a:gd name="T25" fmla="*/ 118 h 118"/>
                <a:gd name="T26" fmla="*/ 0 w 61"/>
                <a:gd name="T27" fmla="*/ 117 h 118"/>
                <a:gd name="T28" fmla="*/ 0 w 61"/>
                <a:gd name="T29" fmla="*/ 40 h 118"/>
                <a:gd name="T30" fmla="*/ 8 w 61"/>
                <a:gd name="T31" fmla="*/ 39 h 118"/>
                <a:gd name="T32" fmla="*/ 15 w 61"/>
                <a:gd name="T33" fmla="*/ 40 h 118"/>
                <a:gd name="T34" fmla="*/ 15 w 61"/>
                <a:gd name="T35" fmla="*/ 47 h 118"/>
                <a:gd name="T36" fmla="*/ 38 w 61"/>
                <a:gd name="T37" fmla="*/ 37 h 118"/>
                <a:gd name="T38" fmla="*/ 61 w 61"/>
                <a:gd name="T39" fmla="*/ 60 h 118"/>
                <a:gd name="T40" fmla="*/ 61 w 61"/>
                <a:gd name="T41" fmla="*/ 11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1" h="118">
                  <a:moveTo>
                    <a:pt x="26" y="27"/>
                  </a:moveTo>
                  <a:cubicBezTo>
                    <a:pt x="22" y="26"/>
                    <a:pt x="19" y="25"/>
                    <a:pt x="17" y="22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6" y="0"/>
                    <a:pt x="42" y="3"/>
                    <a:pt x="45" y="7"/>
                  </a:cubicBezTo>
                  <a:lnTo>
                    <a:pt x="26" y="27"/>
                  </a:lnTo>
                  <a:close/>
                  <a:moveTo>
                    <a:pt x="61" y="117"/>
                  </a:moveTo>
                  <a:cubicBezTo>
                    <a:pt x="61" y="117"/>
                    <a:pt x="59" y="118"/>
                    <a:pt x="54" y="118"/>
                  </a:cubicBezTo>
                  <a:cubicBezTo>
                    <a:pt x="49" y="118"/>
                    <a:pt x="46" y="117"/>
                    <a:pt x="46" y="117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6" y="54"/>
                    <a:pt x="42" y="49"/>
                    <a:pt x="32" y="49"/>
                  </a:cubicBezTo>
                  <a:cubicBezTo>
                    <a:pt x="25" y="49"/>
                    <a:pt x="19" y="53"/>
                    <a:pt x="15" y="59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15" y="117"/>
                    <a:pt x="12" y="118"/>
                    <a:pt x="8" y="118"/>
                  </a:cubicBezTo>
                  <a:cubicBezTo>
                    <a:pt x="2" y="118"/>
                    <a:pt x="0" y="117"/>
                    <a:pt x="0" y="117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2" y="39"/>
                    <a:pt x="8" y="39"/>
                  </a:cubicBezTo>
                  <a:cubicBezTo>
                    <a:pt x="12" y="39"/>
                    <a:pt x="15" y="40"/>
                    <a:pt x="15" y="40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20" y="41"/>
                    <a:pt x="28" y="37"/>
                    <a:pt x="38" y="37"/>
                  </a:cubicBezTo>
                  <a:cubicBezTo>
                    <a:pt x="53" y="37"/>
                    <a:pt x="61" y="46"/>
                    <a:pt x="61" y="60"/>
                  </a:cubicBezTo>
                  <a:lnTo>
                    <a:pt x="61" y="117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" name="Freeform 21"/>
            <p:cNvSpPr>
              <a:spLocks/>
            </p:cNvSpPr>
            <p:nvPr/>
          </p:nvSpPr>
          <p:spPr bwMode="auto">
            <a:xfrm>
              <a:off x="3429" y="1874"/>
              <a:ext cx="104" cy="161"/>
            </a:xfrm>
            <a:custGeom>
              <a:avLst/>
              <a:gdLst>
                <a:gd name="T0" fmla="*/ 29 w 54"/>
                <a:gd name="T1" fmla="*/ 0 h 83"/>
                <a:gd name="T2" fmla="*/ 50 w 54"/>
                <a:gd name="T3" fmla="*/ 4 h 83"/>
                <a:gd name="T4" fmla="*/ 46 w 54"/>
                <a:gd name="T5" fmla="*/ 15 h 83"/>
                <a:gd name="T6" fmla="*/ 30 w 54"/>
                <a:gd name="T7" fmla="*/ 13 h 83"/>
                <a:gd name="T8" fmla="*/ 15 w 54"/>
                <a:gd name="T9" fmla="*/ 23 h 83"/>
                <a:gd name="T10" fmla="*/ 34 w 54"/>
                <a:gd name="T11" fmla="*/ 36 h 83"/>
                <a:gd name="T12" fmla="*/ 54 w 54"/>
                <a:gd name="T13" fmla="*/ 58 h 83"/>
                <a:gd name="T14" fmla="*/ 25 w 54"/>
                <a:gd name="T15" fmla="*/ 83 h 83"/>
                <a:gd name="T16" fmla="*/ 0 w 54"/>
                <a:gd name="T17" fmla="*/ 77 h 83"/>
                <a:gd name="T18" fmla="*/ 4 w 54"/>
                <a:gd name="T19" fmla="*/ 66 h 83"/>
                <a:gd name="T20" fmla="*/ 25 w 54"/>
                <a:gd name="T21" fmla="*/ 70 h 83"/>
                <a:gd name="T22" fmla="*/ 39 w 54"/>
                <a:gd name="T23" fmla="*/ 59 h 83"/>
                <a:gd name="T24" fmla="*/ 22 w 54"/>
                <a:gd name="T25" fmla="*/ 46 h 83"/>
                <a:gd name="T26" fmla="*/ 0 w 54"/>
                <a:gd name="T27" fmla="*/ 24 h 83"/>
                <a:gd name="T28" fmla="*/ 29 w 54"/>
                <a:gd name="T2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83">
                  <a:moveTo>
                    <a:pt x="29" y="0"/>
                  </a:moveTo>
                  <a:cubicBezTo>
                    <a:pt x="44" y="0"/>
                    <a:pt x="50" y="4"/>
                    <a:pt x="50" y="4"/>
                  </a:cubicBezTo>
                  <a:cubicBezTo>
                    <a:pt x="50" y="8"/>
                    <a:pt x="49" y="13"/>
                    <a:pt x="46" y="15"/>
                  </a:cubicBezTo>
                  <a:cubicBezTo>
                    <a:pt x="46" y="15"/>
                    <a:pt x="39" y="13"/>
                    <a:pt x="30" y="13"/>
                  </a:cubicBezTo>
                  <a:cubicBezTo>
                    <a:pt x="20" y="13"/>
                    <a:pt x="15" y="16"/>
                    <a:pt x="15" y="23"/>
                  </a:cubicBezTo>
                  <a:cubicBezTo>
                    <a:pt x="15" y="31"/>
                    <a:pt x="24" y="33"/>
                    <a:pt x="34" y="36"/>
                  </a:cubicBezTo>
                  <a:cubicBezTo>
                    <a:pt x="44" y="39"/>
                    <a:pt x="54" y="44"/>
                    <a:pt x="54" y="58"/>
                  </a:cubicBezTo>
                  <a:cubicBezTo>
                    <a:pt x="54" y="74"/>
                    <a:pt x="44" y="83"/>
                    <a:pt x="25" y="83"/>
                  </a:cubicBezTo>
                  <a:cubicBezTo>
                    <a:pt x="9" y="83"/>
                    <a:pt x="0" y="77"/>
                    <a:pt x="0" y="77"/>
                  </a:cubicBezTo>
                  <a:cubicBezTo>
                    <a:pt x="0" y="73"/>
                    <a:pt x="1" y="69"/>
                    <a:pt x="4" y="66"/>
                  </a:cubicBezTo>
                  <a:cubicBezTo>
                    <a:pt x="4" y="66"/>
                    <a:pt x="14" y="70"/>
                    <a:pt x="25" y="70"/>
                  </a:cubicBezTo>
                  <a:cubicBezTo>
                    <a:pt x="34" y="70"/>
                    <a:pt x="39" y="66"/>
                    <a:pt x="39" y="59"/>
                  </a:cubicBezTo>
                  <a:cubicBezTo>
                    <a:pt x="39" y="51"/>
                    <a:pt x="31" y="49"/>
                    <a:pt x="22" y="46"/>
                  </a:cubicBezTo>
                  <a:cubicBezTo>
                    <a:pt x="12" y="43"/>
                    <a:pt x="0" y="39"/>
                    <a:pt x="0" y="24"/>
                  </a:cubicBezTo>
                  <a:cubicBezTo>
                    <a:pt x="0" y="10"/>
                    <a:pt x="10" y="0"/>
                    <a:pt x="29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auto">
            <a:xfrm>
              <a:off x="3552" y="1843"/>
              <a:ext cx="97" cy="192"/>
            </a:xfrm>
            <a:custGeom>
              <a:avLst/>
              <a:gdLst>
                <a:gd name="T0" fmla="*/ 27 w 50"/>
                <a:gd name="T1" fmla="*/ 69 h 99"/>
                <a:gd name="T2" fmla="*/ 42 w 50"/>
                <a:gd name="T3" fmla="*/ 86 h 99"/>
                <a:gd name="T4" fmla="*/ 49 w 50"/>
                <a:gd name="T5" fmla="*/ 86 h 99"/>
                <a:gd name="T6" fmla="*/ 50 w 50"/>
                <a:gd name="T7" fmla="*/ 92 h 99"/>
                <a:gd name="T8" fmla="*/ 49 w 50"/>
                <a:gd name="T9" fmla="*/ 97 h 99"/>
                <a:gd name="T10" fmla="*/ 38 w 50"/>
                <a:gd name="T11" fmla="*/ 99 h 99"/>
                <a:gd name="T12" fmla="*/ 12 w 50"/>
                <a:gd name="T13" fmla="*/ 69 h 99"/>
                <a:gd name="T14" fmla="*/ 12 w 50"/>
                <a:gd name="T15" fmla="*/ 29 h 99"/>
                <a:gd name="T16" fmla="*/ 1 w 50"/>
                <a:gd name="T17" fmla="*/ 29 h 99"/>
                <a:gd name="T18" fmla="*/ 0 w 50"/>
                <a:gd name="T19" fmla="*/ 23 h 99"/>
                <a:gd name="T20" fmla="*/ 1 w 50"/>
                <a:gd name="T21" fmla="*/ 18 h 99"/>
                <a:gd name="T22" fmla="*/ 12 w 50"/>
                <a:gd name="T23" fmla="*/ 18 h 99"/>
                <a:gd name="T24" fmla="*/ 12 w 50"/>
                <a:gd name="T25" fmla="*/ 4 h 99"/>
                <a:gd name="T26" fmla="*/ 27 w 50"/>
                <a:gd name="T27" fmla="*/ 1 h 99"/>
                <a:gd name="T28" fmla="*/ 27 w 50"/>
                <a:gd name="T29" fmla="*/ 18 h 99"/>
                <a:gd name="T30" fmla="*/ 47 w 50"/>
                <a:gd name="T31" fmla="*/ 18 h 99"/>
                <a:gd name="T32" fmla="*/ 48 w 50"/>
                <a:gd name="T33" fmla="*/ 23 h 99"/>
                <a:gd name="T34" fmla="*/ 47 w 50"/>
                <a:gd name="T35" fmla="*/ 29 h 99"/>
                <a:gd name="T36" fmla="*/ 27 w 50"/>
                <a:gd name="T37" fmla="*/ 29 h 99"/>
                <a:gd name="T38" fmla="*/ 27 w 50"/>
                <a:gd name="T39" fmla="*/ 6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" h="99">
                  <a:moveTo>
                    <a:pt x="27" y="69"/>
                  </a:moveTo>
                  <a:cubicBezTo>
                    <a:pt x="27" y="82"/>
                    <a:pt x="32" y="86"/>
                    <a:pt x="42" y="86"/>
                  </a:cubicBezTo>
                  <a:cubicBezTo>
                    <a:pt x="45" y="86"/>
                    <a:pt x="49" y="86"/>
                    <a:pt x="49" y="86"/>
                  </a:cubicBezTo>
                  <a:cubicBezTo>
                    <a:pt x="49" y="86"/>
                    <a:pt x="50" y="88"/>
                    <a:pt x="50" y="92"/>
                  </a:cubicBezTo>
                  <a:cubicBezTo>
                    <a:pt x="50" y="95"/>
                    <a:pt x="49" y="97"/>
                    <a:pt x="49" y="97"/>
                  </a:cubicBezTo>
                  <a:cubicBezTo>
                    <a:pt x="46" y="98"/>
                    <a:pt x="42" y="99"/>
                    <a:pt x="38" y="99"/>
                  </a:cubicBezTo>
                  <a:cubicBezTo>
                    <a:pt x="20" y="99"/>
                    <a:pt x="12" y="88"/>
                    <a:pt x="12" y="6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0" y="27"/>
                    <a:pt x="0" y="23"/>
                  </a:cubicBezTo>
                  <a:cubicBezTo>
                    <a:pt x="0" y="20"/>
                    <a:pt x="1" y="18"/>
                    <a:pt x="1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6" y="2"/>
                    <a:pt x="22" y="0"/>
                    <a:pt x="27" y="1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47" y="18"/>
                    <a:pt x="48" y="20"/>
                    <a:pt x="48" y="23"/>
                  </a:cubicBezTo>
                  <a:cubicBezTo>
                    <a:pt x="48" y="27"/>
                    <a:pt x="47" y="29"/>
                    <a:pt x="47" y="29"/>
                  </a:cubicBezTo>
                  <a:cubicBezTo>
                    <a:pt x="27" y="29"/>
                    <a:pt x="27" y="29"/>
                    <a:pt x="27" y="29"/>
                  </a:cubicBezTo>
                  <a:lnTo>
                    <a:pt x="27" y="69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" name="Freeform 23"/>
            <p:cNvSpPr>
              <a:spLocks/>
            </p:cNvSpPr>
            <p:nvPr/>
          </p:nvSpPr>
          <p:spPr bwMode="auto">
            <a:xfrm>
              <a:off x="3662" y="1878"/>
              <a:ext cx="219" cy="153"/>
            </a:xfrm>
            <a:custGeom>
              <a:avLst/>
              <a:gdLst>
                <a:gd name="T0" fmla="*/ 61 w 113"/>
                <a:gd name="T1" fmla="*/ 37 h 79"/>
                <a:gd name="T2" fmla="*/ 57 w 113"/>
                <a:gd name="T3" fmla="*/ 15 h 79"/>
                <a:gd name="T4" fmla="*/ 56 w 113"/>
                <a:gd name="T5" fmla="*/ 15 h 79"/>
                <a:gd name="T6" fmla="*/ 52 w 113"/>
                <a:gd name="T7" fmla="*/ 37 h 79"/>
                <a:gd name="T8" fmla="*/ 40 w 113"/>
                <a:gd name="T9" fmla="*/ 78 h 79"/>
                <a:gd name="T10" fmla="*/ 32 w 113"/>
                <a:gd name="T11" fmla="*/ 79 h 79"/>
                <a:gd name="T12" fmla="*/ 23 w 113"/>
                <a:gd name="T13" fmla="*/ 78 h 79"/>
                <a:gd name="T14" fmla="*/ 0 w 113"/>
                <a:gd name="T15" fmla="*/ 1 h 79"/>
                <a:gd name="T16" fmla="*/ 8 w 113"/>
                <a:gd name="T17" fmla="*/ 0 h 79"/>
                <a:gd name="T18" fmla="*/ 14 w 113"/>
                <a:gd name="T19" fmla="*/ 1 h 79"/>
                <a:gd name="T20" fmla="*/ 28 w 113"/>
                <a:gd name="T21" fmla="*/ 49 h 79"/>
                <a:gd name="T22" fmla="*/ 32 w 113"/>
                <a:gd name="T23" fmla="*/ 64 h 79"/>
                <a:gd name="T24" fmla="*/ 32 w 113"/>
                <a:gd name="T25" fmla="*/ 64 h 79"/>
                <a:gd name="T26" fmla="*/ 35 w 113"/>
                <a:gd name="T27" fmla="*/ 49 h 79"/>
                <a:gd name="T28" fmla="*/ 49 w 113"/>
                <a:gd name="T29" fmla="*/ 1 h 79"/>
                <a:gd name="T30" fmla="*/ 57 w 113"/>
                <a:gd name="T31" fmla="*/ 0 h 79"/>
                <a:gd name="T32" fmla="*/ 65 w 113"/>
                <a:gd name="T33" fmla="*/ 1 h 79"/>
                <a:gd name="T34" fmla="*/ 78 w 113"/>
                <a:gd name="T35" fmla="*/ 49 h 79"/>
                <a:gd name="T36" fmla="*/ 81 w 113"/>
                <a:gd name="T37" fmla="*/ 64 h 79"/>
                <a:gd name="T38" fmla="*/ 82 w 113"/>
                <a:gd name="T39" fmla="*/ 64 h 79"/>
                <a:gd name="T40" fmla="*/ 86 w 113"/>
                <a:gd name="T41" fmla="*/ 49 h 79"/>
                <a:gd name="T42" fmla="*/ 100 w 113"/>
                <a:gd name="T43" fmla="*/ 1 h 79"/>
                <a:gd name="T44" fmla="*/ 106 w 113"/>
                <a:gd name="T45" fmla="*/ 0 h 79"/>
                <a:gd name="T46" fmla="*/ 113 w 113"/>
                <a:gd name="T47" fmla="*/ 1 h 79"/>
                <a:gd name="T48" fmla="*/ 90 w 113"/>
                <a:gd name="T49" fmla="*/ 78 h 79"/>
                <a:gd name="T50" fmla="*/ 81 w 113"/>
                <a:gd name="T51" fmla="*/ 79 h 79"/>
                <a:gd name="T52" fmla="*/ 73 w 113"/>
                <a:gd name="T53" fmla="*/ 78 h 79"/>
                <a:gd name="T54" fmla="*/ 61 w 113"/>
                <a:gd name="T55" fmla="*/ 3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3" h="79">
                  <a:moveTo>
                    <a:pt x="61" y="37"/>
                  </a:moveTo>
                  <a:cubicBezTo>
                    <a:pt x="58" y="27"/>
                    <a:pt x="57" y="20"/>
                    <a:pt x="57" y="15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6" y="20"/>
                    <a:pt x="55" y="27"/>
                    <a:pt x="52" y="37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38" y="79"/>
                    <a:pt x="35" y="79"/>
                    <a:pt x="32" y="79"/>
                  </a:cubicBezTo>
                  <a:cubicBezTo>
                    <a:pt x="28" y="79"/>
                    <a:pt x="25" y="79"/>
                    <a:pt x="23" y="7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4" y="1"/>
                    <a:pt x="14" y="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30" y="55"/>
                    <a:pt x="31" y="61"/>
                    <a:pt x="32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3" y="60"/>
                    <a:pt x="33" y="56"/>
                    <a:pt x="35" y="49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1"/>
                    <a:pt x="53" y="0"/>
                    <a:pt x="57" y="0"/>
                  </a:cubicBezTo>
                  <a:cubicBezTo>
                    <a:pt x="62" y="0"/>
                    <a:pt x="65" y="1"/>
                    <a:pt x="65" y="1"/>
                  </a:cubicBezTo>
                  <a:cubicBezTo>
                    <a:pt x="78" y="49"/>
                    <a:pt x="78" y="49"/>
                    <a:pt x="78" y="49"/>
                  </a:cubicBezTo>
                  <a:cubicBezTo>
                    <a:pt x="80" y="55"/>
                    <a:pt x="81" y="61"/>
                    <a:pt x="81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2" y="61"/>
                    <a:pt x="83" y="56"/>
                    <a:pt x="86" y="49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2" y="0"/>
                    <a:pt x="106" y="0"/>
                  </a:cubicBezTo>
                  <a:cubicBezTo>
                    <a:pt x="111" y="0"/>
                    <a:pt x="113" y="1"/>
                    <a:pt x="113" y="1"/>
                  </a:cubicBezTo>
                  <a:cubicBezTo>
                    <a:pt x="90" y="78"/>
                    <a:pt x="90" y="78"/>
                    <a:pt x="90" y="78"/>
                  </a:cubicBezTo>
                  <a:cubicBezTo>
                    <a:pt x="87" y="79"/>
                    <a:pt x="85" y="79"/>
                    <a:pt x="81" y="79"/>
                  </a:cubicBezTo>
                  <a:cubicBezTo>
                    <a:pt x="78" y="79"/>
                    <a:pt x="76" y="79"/>
                    <a:pt x="73" y="78"/>
                  </a:cubicBezTo>
                  <a:lnTo>
                    <a:pt x="61" y="37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" name="Freeform 24"/>
            <p:cNvSpPr>
              <a:spLocks noEditPoints="1"/>
            </p:cNvSpPr>
            <p:nvPr/>
          </p:nvSpPr>
          <p:spPr bwMode="auto">
            <a:xfrm>
              <a:off x="3900" y="1874"/>
              <a:ext cx="129" cy="161"/>
            </a:xfrm>
            <a:custGeom>
              <a:avLst/>
              <a:gdLst>
                <a:gd name="T0" fmla="*/ 33 w 67"/>
                <a:gd name="T1" fmla="*/ 12 h 83"/>
                <a:gd name="T2" fmla="*/ 15 w 67"/>
                <a:gd name="T3" fmla="*/ 41 h 83"/>
                <a:gd name="T4" fmla="*/ 33 w 67"/>
                <a:gd name="T5" fmla="*/ 71 h 83"/>
                <a:gd name="T6" fmla="*/ 51 w 67"/>
                <a:gd name="T7" fmla="*/ 41 h 83"/>
                <a:gd name="T8" fmla="*/ 33 w 67"/>
                <a:gd name="T9" fmla="*/ 12 h 83"/>
                <a:gd name="T10" fmla="*/ 33 w 67"/>
                <a:gd name="T11" fmla="*/ 0 h 83"/>
                <a:gd name="T12" fmla="*/ 67 w 67"/>
                <a:gd name="T13" fmla="*/ 41 h 83"/>
                <a:gd name="T14" fmla="*/ 33 w 67"/>
                <a:gd name="T15" fmla="*/ 83 h 83"/>
                <a:gd name="T16" fmla="*/ 0 w 67"/>
                <a:gd name="T17" fmla="*/ 41 h 83"/>
                <a:gd name="T18" fmla="*/ 33 w 67"/>
                <a:gd name="T1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83">
                  <a:moveTo>
                    <a:pt x="33" y="12"/>
                  </a:moveTo>
                  <a:cubicBezTo>
                    <a:pt x="22" y="12"/>
                    <a:pt x="15" y="18"/>
                    <a:pt x="15" y="41"/>
                  </a:cubicBezTo>
                  <a:cubicBezTo>
                    <a:pt x="15" y="65"/>
                    <a:pt x="22" y="71"/>
                    <a:pt x="33" y="71"/>
                  </a:cubicBezTo>
                  <a:cubicBezTo>
                    <a:pt x="44" y="71"/>
                    <a:pt x="51" y="65"/>
                    <a:pt x="51" y="41"/>
                  </a:cubicBezTo>
                  <a:cubicBezTo>
                    <a:pt x="51" y="18"/>
                    <a:pt x="44" y="12"/>
                    <a:pt x="33" y="12"/>
                  </a:cubicBezTo>
                  <a:moveTo>
                    <a:pt x="33" y="0"/>
                  </a:moveTo>
                  <a:cubicBezTo>
                    <a:pt x="54" y="0"/>
                    <a:pt x="67" y="12"/>
                    <a:pt x="67" y="41"/>
                  </a:cubicBezTo>
                  <a:cubicBezTo>
                    <a:pt x="67" y="71"/>
                    <a:pt x="54" y="83"/>
                    <a:pt x="33" y="83"/>
                  </a:cubicBezTo>
                  <a:cubicBezTo>
                    <a:pt x="13" y="83"/>
                    <a:pt x="0" y="71"/>
                    <a:pt x="0" y="41"/>
                  </a:cubicBezTo>
                  <a:cubicBezTo>
                    <a:pt x="0" y="12"/>
                    <a:pt x="13" y="0"/>
                    <a:pt x="33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" name="Freeform 25"/>
            <p:cNvSpPr>
              <a:spLocks/>
            </p:cNvSpPr>
            <p:nvPr/>
          </p:nvSpPr>
          <p:spPr bwMode="auto">
            <a:xfrm>
              <a:off x="4049" y="1878"/>
              <a:ext cx="218" cy="153"/>
            </a:xfrm>
            <a:custGeom>
              <a:avLst/>
              <a:gdLst>
                <a:gd name="T0" fmla="*/ 61 w 113"/>
                <a:gd name="T1" fmla="*/ 37 h 79"/>
                <a:gd name="T2" fmla="*/ 57 w 113"/>
                <a:gd name="T3" fmla="*/ 15 h 79"/>
                <a:gd name="T4" fmla="*/ 56 w 113"/>
                <a:gd name="T5" fmla="*/ 15 h 79"/>
                <a:gd name="T6" fmla="*/ 52 w 113"/>
                <a:gd name="T7" fmla="*/ 37 h 79"/>
                <a:gd name="T8" fmla="*/ 40 w 113"/>
                <a:gd name="T9" fmla="*/ 78 h 79"/>
                <a:gd name="T10" fmla="*/ 31 w 113"/>
                <a:gd name="T11" fmla="*/ 79 h 79"/>
                <a:gd name="T12" fmla="*/ 23 w 113"/>
                <a:gd name="T13" fmla="*/ 78 h 79"/>
                <a:gd name="T14" fmla="*/ 0 w 113"/>
                <a:gd name="T15" fmla="*/ 1 h 79"/>
                <a:gd name="T16" fmla="*/ 7 w 113"/>
                <a:gd name="T17" fmla="*/ 0 h 79"/>
                <a:gd name="T18" fmla="*/ 14 w 113"/>
                <a:gd name="T19" fmla="*/ 1 h 79"/>
                <a:gd name="T20" fmla="*/ 28 w 113"/>
                <a:gd name="T21" fmla="*/ 49 h 79"/>
                <a:gd name="T22" fmla="*/ 31 w 113"/>
                <a:gd name="T23" fmla="*/ 64 h 79"/>
                <a:gd name="T24" fmla="*/ 32 w 113"/>
                <a:gd name="T25" fmla="*/ 64 h 79"/>
                <a:gd name="T26" fmla="*/ 35 w 113"/>
                <a:gd name="T27" fmla="*/ 49 h 79"/>
                <a:gd name="T28" fmla="*/ 49 w 113"/>
                <a:gd name="T29" fmla="*/ 1 h 79"/>
                <a:gd name="T30" fmla="*/ 57 w 113"/>
                <a:gd name="T31" fmla="*/ 0 h 79"/>
                <a:gd name="T32" fmla="*/ 65 w 113"/>
                <a:gd name="T33" fmla="*/ 1 h 79"/>
                <a:gd name="T34" fmla="*/ 78 w 113"/>
                <a:gd name="T35" fmla="*/ 49 h 79"/>
                <a:gd name="T36" fmla="*/ 81 w 113"/>
                <a:gd name="T37" fmla="*/ 64 h 79"/>
                <a:gd name="T38" fmla="*/ 81 w 113"/>
                <a:gd name="T39" fmla="*/ 64 h 79"/>
                <a:gd name="T40" fmla="*/ 85 w 113"/>
                <a:gd name="T41" fmla="*/ 49 h 79"/>
                <a:gd name="T42" fmla="*/ 99 w 113"/>
                <a:gd name="T43" fmla="*/ 1 h 79"/>
                <a:gd name="T44" fmla="*/ 106 w 113"/>
                <a:gd name="T45" fmla="*/ 0 h 79"/>
                <a:gd name="T46" fmla="*/ 113 w 113"/>
                <a:gd name="T47" fmla="*/ 1 h 79"/>
                <a:gd name="T48" fmla="*/ 90 w 113"/>
                <a:gd name="T49" fmla="*/ 78 h 79"/>
                <a:gd name="T50" fmla="*/ 81 w 113"/>
                <a:gd name="T51" fmla="*/ 79 h 79"/>
                <a:gd name="T52" fmla="*/ 72 w 113"/>
                <a:gd name="T53" fmla="*/ 78 h 79"/>
                <a:gd name="T54" fmla="*/ 61 w 113"/>
                <a:gd name="T55" fmla="*/ 3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3" h="79">
                  <a:moveTo>
                    <a:pt x="61" y="37"/>
                  </a:moveTo>
                  <a:cubicBezTo>
                    <a:pt x="58" y="27"/>
                    <a:pt x="57" y="20"/>
                    <a:pt x="57" y="15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6" y="20"/>
                    <a:pt x="55" y="27"/>
                    <a:pt x="52" y="37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38" y="79"/>
                    <a:pt x="35" y="79"/>
                    <a:pt x="31" y="79"/>
                  </a:cubicBezTo>
                  <a:cubicBezTo>
                    <a:pt x="28" y="79"/>
                    <a:pt x="25" y="79"/>
                    <a:pt x="23" y="7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7" y="0"/>
                  </a:cubicBezTo>
                  <a:cubicBezTo>
                    <a:pt x="12" y="0"/>
                    <a:pt x="14" y="1"/>
                    <a:pt x="14" y="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30" y="55"/>
                    <a:pt x="31" y="61"/>
                    <a:pt x="31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2" y="60"/>
                    <a:pt x="33" y="56"/>
                    <a:pt x="35" y="49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1"/>
                    <a:pt x="53" y="0"/>
                    <a:pt x="57" y="0"/>
                  </a:cubicBezTo>
                  <a:cubicBezTo>
                    <a:pt x="62" y="0"/>
                    <a:pt x="65" y="1"/>
                    <a:pt x="65" y="1"/>
                  </a:cubicBezTo>
                  <a:cubicBezTo>
                    <a:pt x="78" y="49"/>
                    <a:pt x="78" y="49"/>
                    <a:pt x="78" y="49"/>
                  </a:cubicBezTo>
                  <a:cubicBezTo>
                    <a:pt x="80" y="55"/>
                    <a:pt x="81" y="61"/>
                    <a:pt x="81" y="64"/>
                  </a:cubicBezTo>
                  <a:cubicBezTo>
                    <a:pt x="81" y="64"/>
                    <a:pt x="81" y="64"/>
                    <a:pt x="81" y="64"/>
                  </a:cubicBezTo>
                  <a:cubicBezTo>
                    <a:pt x="82" y="61"/>
                    <a:pt x="83" y="56"/>
                    <a:pt x="85" y="49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99" y="1"/>
                    <a:pt x="102" y="0"/>
                    <a:pt x="106" y="0"/>
                  </a:cubicBezTo>
                  <a:cubicBezTo>
                    <a:pt x="111" y="0"/>
                    <a:pt x="113" y="1"/>
                    <a:pt x="113" y="1"/>
                  </a:cubicBezTo>
                  <a:cubicBezTo>
                    <a:pt x="90" y="78"/>
                    <a:pt x="90" y="78"/>
                    <a:pt x="90" y="78"/>
                  </a:cubicBezTo>
                  <a:cubicBezTo>
                    <a:pt x="87" y="79"/>
                    <a:pt x="84" y="79"/>
                    <a:pt x="81" y="79"/>
                  </a:cubicBezTo>
                  <a:cubicBezTo>
                    <a:pt x="78" y="79"/>
                    <a:pt x="75" y="79"/>
                    <a:pt x="72" y="78"/>
                  </a:cubicBezTo>
                  <a:lnTo>
                    <a:pt x="61" y="37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" name="Freeform 26"/>
            <p:cNvSpPr>
              <a:spLocks/>
            </p:cNvSpPr>
            <p:nvPr/>
          </p:nvSpPr>
          <p:spPr bwMode="auto">
            <a:xfrm>
              <a:off x="4278" y="1878"/>
              <a:ext cx="141" cy="227"/>
            </a:xfrm>
            <a:custGeom>
              <a:avLst/>
              <a:gdLst>
                <a:gd name="T0" fmla="*/ 44 w 73"/>
                <a:gd name="T1" fmla="*/ 91 h 117"/>
                <a:gd name="T2" fmla="*/ 17 w 73"/>
                <a:gd name="T3" fmla="*/ 117 h 117"/>
                <a:gd name="T4" fmla="*/ 9 w 73"/>
                <a:gd name="T5" fmla="*/ 115 h 117"/>
                <a:gd name="T6" fmla="*/ 8 w 73"/>
                <a:gd name="T7" fmla="*/ 110 h 117"/>
                <a:gd name="T8" fmla="*/ 9 w 73"/>
                <a:gd name="T9" fmla="*/ 104 h 117"/>
                <a:gd name="T10" fmla="*/ 16 w 73"/>
                <a:gd name="T11" fmla="*/ 104 h 117"/>
                <a:gd name="T12" fmla="*/ 31 w 73"/>
                <a:gd name="T13" fmla="*/ 88 h 117"/>
                <a:gd name="T14" fmla="*/ 34 w 73"/>
                <a:gd name="T15" fmla="*/ 79 h 117"/>
                <a:gd name="T16" fmla="*/ 29 w 73"/>
                <a:gd name="T17" fmla="*/ 78 h 117"/>
                <a:gd name="T18" fmla="*/ 0 w 73"/>
                <a:gd name="T19" fmla="*/ 1 h 117"/>
                <a:gd name="T20" fmla="*/ 8 w 73"/>
                <a:gd name="T21" fmla="*/ 0 h 117"/>
                <a:gd name="T22" fmla="*/ 16 w 73"/>
                <a:gd name="T23" fmla="*/ 1 h 117"/>
                <a:gd name="T24" fmla="*/ 33 w 73"/>
                <a:gd name="T25" fmla="*/ 47 h 117"/>
                <a:gd name="T26" fmla="*/ 38 w 73"/>
                <a:gd name="T27" fmla="*/ 64 h 117"/>
                <a:gd name="T28" fmla="*/ 39 w 73"/>
                <a:gd name="T29" fmla="*/ 64 h 117"/>
                <a:gd name="T30" fmla="*/ 44 w 73"/>
                <a:gd name="T31" fmla="*/ 47 h 117"/>
                <a:gd name="T32" fmla="*/ 59 w 73"/>
                <a:gd name="T33" fmla="*/ 1 h 117"/>
                <a:gd name="T34" fmla="*/ 66 w 73"/>
                <a:gd name="T35" fmla="*/ 0 h 117"/>
                <a:gd name="T36" fmla="*/ 73 w 73"/>
                <a:gd name="T37" fmla="*/ 1 h 117"/>
                <a:gd name="T38" fmla="*/ 44 w 73"/>
                <a:gd name="T39" fmla="*/ 9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3" h="117">
                  <a:moveTo>
                    <a:pt x="44" y="91"/>
                  </a:moveTo>
                  <a:cubicBezTo>
                    <a:pt x="39" y="107"/>
                    <a:pt x="34" y="117"/>
                    <a:pt x="17" y="117"/>
                  </a:cubicBezTo>
                  <a:cubicBezTo>
                    <a:pt x="12" y="117"/>
                    <a:pt x="9" y="115"/>
                    <a:pt x="9" y="115"/>
                  </a:cubicBezTo>
                  <a:cubicBezTo>
                    <a:pt x="9" y="115"/>
                    <a:pt x="8" y="113"/>
                    <a:pt x="8" y="110"/>
                  </a:cubicBezTo>
                  <a:cubicBezTo>
                    <a:pt x="8" y="106"/>
                    <a:pt x="9" y="104"/>
                    <a:pt x="9" y="104"/>
                  </a:cubicBezTo>
                  <a:cubicBezTo>
                    <a:pt x="9" y="104"/>
                    <a:pt x="12" y="104"/>
                    <a:pt x="16" y="104"/>
                  </a:cubicBezTo>
                  <a:cubicBezTo>
                    <a:pt x="23" y="104"/>
                    <a:pt x="26" y="102"/>
                    <a:pt x="31" y="88"/>
                  </a:cubicBezTo>
                  <a:cubicBezTo>
                    <a:pt x="34" y="79"/>
                    <a:pt x="34" y="79"/>
                    <a:pt x="34" y="79"/>
                  </a:cubicBezTo>
                  <a:cubicBezTo>
                    <a:pt x="32" y="79"/>
                    <a:pt x="31" y="79"/>
                    <a:pt x="29" y="7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6" y="1"/>
                    <a:pt x="16" y="1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7" y="57"/>
                    <a:pt x="38" y="64"/>
                    <a:pt x="38" y="64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39" y="64"/>
                    <a:pt x="41" y="57"/>
                    <a:pt x="44" y="47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61" y="0"/>
                    <a:pt x="66" y="0"/>
                  </a:cubicBezTo>
                  <a:cubicBezTo>
                    <a:pt x="71" y="0"/>
                    <a:pt x="73" y="1"/>
                    <a:pt x="73" y="1"/>
                  </a:cubicBezTo>
                  <a:lnTo>
                    <a:pt x="44" y="91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7" name="Freeform 27"/>
            <p:cNvSpPr>
              <a:spLocks/>
            </p:cNvSpPr>
            <p:nvPr/>
          </p:nvSpPr>
          <p:spPr bwMode="auto">
            <a:xfrm>
              <a:off x="4512" y="1820"/>
              <a:ext cx="118" cy="211"/>
            </a:xfrm>
            <a:custGeom>
              <a:avLst/>
              <a:gdLst>
                <a:gd name="T0" fmla="*/ 15 w 61"/>
                <a:gd name="T1" fmla="*/ 108 h 109"/>
                <a:gd name="T2" fmla="*/ 7 w 61"/>
                <a:gd name="T3" fmla="*/ 109 h 109"/>
                <a:gd name="T4" fmla="*/ 0 w 61"/>
                <a:gd name="T5" fmla="*/ 108 h 109"/>
                <a:gd name="T6" fmla="*/ 0 w 61"/>
                <a:gd name="T7" fmla="*/ 0 h 109"/>
                <a:gd name="T8" fmla="*/ 60 w 61"/>
                <a:gd name="T9" fmla="*/ 0 h 109"/>
                <a:gd name="T10" fmla="*/ 61 w 61"/>
                <a:gd name="T11" fmla="*/ 7 h 109"/>
                <a:gd name="T12" fmla="*/ 60 w 61"/>
                <a:gd name="T13" fmla="*/ 13 h 109"/>
                <a:gd name="T14" fmla="*/ 15 w 61"/>
                <a:gd name="T15" fmla="*/ 13 h 109"/>
                <a:gd name="T16" fmla="*/ 15 w 61"/>
                <a:gd name="T17" fmla="*/ 50 h 109"/>
                <a:gd name="T18" fmla="*/ 55 w 61"/>
                <a:gd name="T19" fmla="*/ 50 h 109"/>
                <a:gd name="T20" fmla="*/ 56 w 61"/>
                <a:gd name="T21" fmla="*/ 56 h 109"/>
                <a:gd name="T22" fmla="*/ 55 w 61"/>
                <a:gd name="T23" fmla="*/ 62 h 109"/>
                <a:gd name="T24" fmla="*/ 15 w 61"/>
                <a:gd name="T25" fmla="*/ 62 h 109"/>
                <a:gd name="T26" fmla="*/ 15 w 61"/>
                <a:gd name="T27" fmla="*/ 10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1" h="109">
                  <a:moveTo>
                    <a:pt x="15" y="108"/>
                  </a:moveTo>
                  <a:cubicBezTo>
                    <a:pt x="15" y="108"/>
                    <a:pt x="13" y="109"/>
                    <a:pt x="7" y="109"/>
                  </a:cubicBezTo>
                  <a:cubicBezTo>
                    <a:pt x="2" y="109"/>
                    <a:pt x="0" y="108"/>
                    <a:pt x="0" y="10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1" y="2"/>
                    <a:pt x="61" y="4"/>
                    <a:pt x="61" y="7"/>
                  </a:cubicBezTo>
                  <a:cubicBezTo>
                    <a:pt x="61" y="9"/>
                    <a:pt x="61" y="11"/>
                    <a:pt x="60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6" y="51"/>
                    <a:pt x="56" y="53"/>
                    <a:pt x="56" y="56"/>
                  </a:cubicBezTo>
                  <a:cubicBezTo>
                    <a:pt x="56" y="58"/>
                    <a:pt x="56" y="60"/>
                    <a:pt x="55" y="62"/>
                  </a:cubicBezTo>
                  <a:cubicBezTo>
                    <a:pt x="15" y="62"/>
                    <a:pt x="15" y="62"/>
                    <a:pt x="15" y="62"/>
                  </a:cubicBezTo>
                  <a:lnTo>
                    <a:pt x="15" y="108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" name="Freeform 28"/>
            <p:cNvSpPr>
              <a:spLocks/>
            </p:cNvSpPr>
            <p:nvPr/>
          </p:nvSpPr>
          <p:spPr bwMode="auto">
            <a:xfrm>
              <a:off x="4657" y="1878"/>
              <a:ext cx="117" cy="157"/>
            </a:xfrm>
            <a:custGeom>
              <a:avLst/>
              <a:gdLst>
                <a:gd name="T0" fmla="*/ 0 w 61"/>
                <a:gd name="T1" fmla="*/ 1 h 81"/>
                <a:gd name="T2" fmla="*/ 7 w 61"/>
                <a:gd name="T3" fmla="*/ 0 h 81"/>
                <a:gd name="T4" fmla="*/ 15 w 61"/>
                <a:gd name="T5" fmla="*/ 1 h 81"/>
                <a:gd name="T6" fmla="*/ 15 w 61"/>
                <a:gd name="T7" fmla="*/ 55 h 81"/>
                <a:gd name="T8" fmla="*/ 29 w 61"/>
                <a:gd name="T9" fmla="*/ 68 h 81"/>
                <a:gd name="T10" fmla="*/ 46 w 61"/>
                <a:gd name="T11" fmla="*/ 59 h 81"/>
                <a:gd name="T12" fmla="*/ 46 w 61"/>
                <a:gd name="T13" fmla="*/ 1 h 81"/>
                <a:gd name="T14" fmla="*/ 53 w 61"/>
                <a:gd name="T15" fmla="*/ 0 h 81"/>
                <a:gd name="T16" fmla="*/ 61 w 61"/>
                <a:gd name="T17" fmla="*/ 1 h 81"/>
                <a:gd name="T18" fmla="*/ 61 w 61"/>
                <a:gd name="T19" fmla="*/ 78 h 81"/>
                <a:gd name="T20" fmla="*/ 53 w 61"/>
                <a:gd name="T21" fmla="*/ 79 h 81"/>
                <a:gd name="T22" fmla="*/ 46 w 61"/>
                <a:gd name="T23" fmla="*/ 78 h 81"/>
                <a:gd name="T24" fmla="*/ 46 w 61"/>
                <a:gd name="T25" fmla="*/ 71 h 81"/>
                <a:gd name="T26" fmla="*/ 23 w 61"/>
                <a:gd name="T27" fmla="*/ 81 h 81"/>
                <a:gd name="T28" fmla="*/ 0 w 61"/>
                <a:gd name="T29" fmla="*/ 58 h 81"/>
                <a:gd name="T30" fmla="*/ 0 w 61"/>
                <a:gd name="T31" fmla="*/ 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81">
                  <a:moveTo>
                    <a:pt x="0" y="1"/>
                  </a:moveTo>
                  <a:cubicBezTo>
                    <a:pt x="0" y="1"/>
                    <a:pt x="2" y="0"/>
                    <a:pt x="7" y="0"/>
                  </a:cubicBezTo>
                  <a:cubicBezTo>
                    <a:pt x="12" y="0"/>
                    <a:pt x="15" y="1"/>
                    <a:pt x="15" y="1"/>
                  </a:cubicBezTo>
                  <a:cubicBezTo>
                    <a:pt x="15" y="55"/>
                    <a:pt x="15" y="55"/>
                    <a:pt x="15" y="55"/>
                  </a:cubicBezTo>
                  <a:cubicBezTo>
                    <a:pt x="15" y="64"/>
                    <a:pt x="19" y="68"/>
                    <a:pt x="29" y="68"/>
                  </a:cubicBezTo>
                  <a:cubicBezTo>
                    <a:pt x="35" y="68"/>
                    <a:pt x="42" y="65"/>
                    <a:pt x="46" y="59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9" y="0"/>
                    <a:pt x="53" y="0"/>
                  </a:cubicBezTo>
                  <a:cubicBezTo>
                    <a:pt x="59" y="0"/>
                    <a:pt x="61" y="1"/>
                    <a:pt x="61" y="1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1" y="78"/>
                    <a:pt x="59" y="79"/>
                    <a:pt x="53" y="79"/>
                  </a:cubicBezTo>
                  <a:cubicBezTo>
                    <a:pt x="49" y="79"/>
                    <a:pt x="46" y="78"/>
                    <a:pt x="46" y="78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40" y="77"/>
                    <a:pt x="32" y="81"/>
                    <a:pt x="23" y="81"/>
                  </a:cubicBezTo>
                  <a:cubicBezTo>
                    <a:pt x="8" y="81"/>
                    <a:pt x="0" y="71"/>
                    <a:pt x="0" y="58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9" name="Freeform 29"/>
            <p:cNvSpPr>
              <a:spLocks/>
            </p:cNvSpPr>
            <p:nvPr/>
          </p:nvSpPr>
          <p:spPr bwMode="auto">
            <a:xfrm>
              <a:off x="4817" y="1874"/>
              <a:ext cx="118" cy="157"/>
            </a:xfrm>
            <a:custGeom>
              <a:avLst/>
              <a:gdLst>
                <a:gd name="T0" fmla="*/ 61 w 61"/>
                <a:gd name="T1" fmla="*/ 80 h 81"/>
                <a:gd name="T2" fmla="*/ 54 w 61"/>
                <a:gd name="T3" fmla="*/ 81 h 81"/>
                <a:gd name="T4" fmla="*/ 46 w 61"/>
                <a:gd name="T5" fmla="*/ 80 h 81"/>
                <a:gd name="T6" fmla="*/ 46 w 61"/>
                <a:gd name="T7" fmla="*/ 26 h 81"/>
                <a:gd name="T8" fmla="*/ 32 w 61"/>
                <a:gd name="T9" fmla="*/ 12 h 81"/>
                <a:gd name="T10" fmla="*/ 15 w 61"/>
                <a:gd name="T11" fmla="*/ 22 h 81"/>
                <a:gd name="T12" fmla="*/ 15 w 61"/>
                <a:gd name="T13" fmla="*/ 80 h 81"/>
                <a:gd name="T14" fmla="*/ 7 w 61"/>
                <a:gd name="T15" fmla="*/ 81 h 81"/>
                <a:gd name="T16" fmla="*/ 0 w 61"/>
                <a:gd name="T17" fmla="*/ 80 h 81"/>
                <a:gd name="T18" fmla="*/ 0 w 61"/>
                <a:gd name="T19" fmla="*/ 3 h 81"/>
                <a:gd name="T20" fmla="*/ 7 w 61"/>
                <a:gd name="T21" fmla="*/ 2 h 81"/>
                <a:gd name="T22" fmla="*/ 15 w 61"/>
                <a:gd name="T23" fmla="*/ 3 h 81"/>
                <a:gd name="T24" fmla="*/ 15 w 61"/>
                <a:gd name="T25" fmla="*/ 10 h 81"/>
                <a:gd name="T26" fmla="*/ 38 w 61"/>
                <a:gd name="T27" fmla="*/ 0 h 81"/>
                <a:gd name="T28" fmla="*/ 61 w 61"/>
                <a:gd name="T29" fmla="*/ 23 h 81"/>
                <a:gd name="T30" fmla="*/ 61 w 61"/>
                <a:gd name="T31" fmla="*/ 8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81">
                  <a:moveTo>
                    <a:pt x="61" y="80"/>
                  </a:moveTo>
                  <a:cubicBezTo>
                    <a:pt x="61" y="80"/>
                    <a:pt x="59" y="81"/>
                    <a:pt x="54" y="81"/>
                  </a:cubicBezTo>
                  <a:cubicBezTo>
                    <a:pt x="49" y="81"/>
                    <a:pt x="46" y="80"/>
                    <a:pt x="46" y="80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17"/>
                    <a:pt x="42" y="12"/>
                    <a:pt x="32" y="12"/>
                  </a:cubicBezTo>
                  <a:cubicBezTo>
                    <a:pt x="25" y="12"/>
                    <a:pt x="19" y="16"/>
                    <a:pt x="15" y="22"/>
                  </a:cubicBezTo>
                  <a:cubicBezTo>
                    <a:pt x="15" y="80"/>
                    <a:pt x="15" y="80"/>
                    <a:pt x="15" y="80"/>
                  </a:cubicBezTo>
                  <a:cubicBezTo>
                    <a:pt x="15" y="80"/>
                    <a:pt x="12" y="81"/>
                    <a:pt x="7" y="81"/>
                  </a:cubicBezTo>
                  <a:cubicBezTo>
                    <a:pt x="2" y="81"/>
                    <a:pt x="0" y="80"/>
                    <a:pt x="0" y="8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2" y="2"/>
                    <a:pt x="7" y="2"/>
                  </a:cubicBezTo>
                  <a:cubicBezTo>
                    <a:pt x="12" y="2"/>
                    <a:pt x="15" y="3"/>
                    <a:pt x="15" y="3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20" y="4"/>
                    <a:pt x="28" y="0"/>
                    <a:pt x="38" y="0"/>
                  </a:cubicBezTo>
                  <a:cubicBezTo>
                    <a:pt x="53" y="0"/>
                    <a:pt x="61" y="9"/>
                    <a:pt x="61" y="23"/>
                  </a:cubicBezTo>
                  <a:lnTo>
                    <a:pt x="61" y="80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" name="Freeform 30"/>
            <p:cNvSpPr>
              <a:spLocks noEditPoints="1"/>
            </p:cNvSpPr>
            <p:nvPr/>
          </p:nvSpPr>
          <p:spPr bwMode="auto">
            <a:xfrm>
              <a:off x="4969" y="1812"/>
              <a:ext cx="128" cy="223"/>
            </a:xfrm>
            <a:custGeom>
              <a:avLst/>
              <a:gdLst>
                <a:gd name="T0" fmla="*/ 34 w 66"/>
                <a:gd name="T1" fmla="*/ 45 h 115"/>
                <a:gd name="T2" fmla="*/ 16 w 66"/>
                <a:gd name="T3" fmla="*/ 73 h 115"/>
                <a:gd name="T4" fmla="*/ 34 w 66"/>
                <a:gd name="T5" fmla="*/ 102 h 115"/>
                <a:gd name="T6" fmla="*/ 51 w 66"/>
                <a:gd name="T7" fmla="*/ 83 h 115"/>
                <a:gd name="T8" fmla="*/ 51 w 66"/>
                <a:gd name="T9" fmla="*/ 63 h 115"/>
                <a:gd name="T10" fmla="*/ 34 w 66"/>
                <a:gd name="T11" fmla="*/ 45 h 115"/>
                <a:gd name="T12" fmla="*/ 58 w 66"/>
                <a:gd name="T13" fmla="*/ 0 h 115"/>
                <a:gd name="T14" fmla="*/ 66 w 66"/>
                <a:gd name="T15" fmla="*/ 1 h 115"/>
                <a:gd name="T16" fmla="*/ 66 w 66"/>
                <a:gd name="T17" fmla="*/ 112 h 115"/>
                <a:gd name="T18" fmla="*/ 59 w 66"/>
                <a:gd name="T19" fmla="*/ 113 h 115"/>
                <a:gd name="T20" fmla="*/ 53 w 66"/>
                <a:gd name="T21" fmla="*/ 112 h 115"/>
                <a:gd name="T22" fmla="*/ 51 w 66"/>
                <a:gd name="T23" fmla="*/ 104 h 115"/>
                <a:gd name="T24" fmla="*/ 29 w 66"/>
                <a:gd name="T25" fmla="*/ 115 h 115"/>
                <a:gd name="T26" fmla="*/ 0 w 66"/>
                <a:gd name="T27" fmla="*/ 73 h 115"/>
                <a:gd name="T28" fmla="*/ 29 w 66"/>
                <a:gd name="T29" fmla="*/ 32 h 115"/>
                <a:gd name="T30" fmla="*/ 51 w 66"/>
                <a:gd name="T31" fmla="*/ 42 h 115"/>
                <a:gd name="T32" fmla="*/ 51 w 66"/>
                <a:gd name="T33" fmla="*/ 1 h 115"/>
                <a:gd name="T34" fmla="*/ 58 w 66"/>
                <a:gd name="T3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6" h="115">
                  <a:moveTo>
                    <a:pt x="34" y="45"/>
                  </a:moveTo>
                  <a:cubicBezTo>
                    <a:pt x="22" y="45"/>
                    <a:pt x="16" y="51"/>
                    <a:pt x="16" y="73"/>
                  </a:cubicBezTo>
                  <a:cubicBezTo>
                    <a:pt x="16" y="96"/>
                    <a:pt x="22" y="102"/>
                    <a:pt x="34" y="102"/>
                  </a:cubicBezTo>
                  <a:cubicBezTo>
                    <a:pt x="45" y="102"/>
                    <a:pt x="51" y="93"/>
                    <a:pt x="51" y="83"/>
                  </a:cubicBezTo>
                  <a:cubicBezTo>
                    <a:pt x="51" y="63"/>
                    <a:pt x="51" y="63"/>
                    <a:pt x="51" y="63"/>
                  </a:cubicBezTo>
                  <a:cubicBezTo>
                    <a:pt x="50" y="53"/>
                    <a:pt x="45" y="45"/>
                    <a:pt x="34" y="45"/>
                  </a:cubicBezTo>
                  <a:moveTo>
                    <a:pt x="58" y="0"/>
                  </a:moveTo>
                  <a:cubicBezTo>
                    <a:pt x="63" y="0"/>
                    <a:pt x="66" y="1"/>
                    <a:pt x="66" y="1"/>
                  </a:cubicBezTo>
                  <a:cubicBezTo>
                    <a:pt x="66" y="112"/>
                    <a:pt x="66" y="112"/>
                    <a:pt x="66" y="112"/>
                  </a:cubicBezTo>
                  <a:cubicBezTo>
                    <a:pt x="66" y="112"/>
                    <a:pt x="63" y="113"/>
                    <a:pt x="59" y="113"/>
                  </a:cubicBezTo>
                  <a:cubicBezTo>
                    <a:pt x="56" y="113"/>
                    <a:pt x="53" y="112"/>
                    <a:pt x="53" y="112"/>
                  </a:cubicBezTo>
                  <a:cubicBezTo>
                    <a:pt x="51" y="104"/>
                    <a:pt x="51" y="104"/>
                    <a:pt x="51" y="104"/>
                  </a:cubicBezTo>
                  <a:cubicBezTo>
                    <a:pt x="47" y="111"/>
                    <a:pt x="40" y="115"/>
                    <a:pt x="29" y="115"/>
                  </a:cubicBezTo>
                  <a:cubicBezTo>
                    <a:pt x="12" y="115"/>
                    <a:pt x="0" y="104"/>
                    <a:pt x="0" y="73"/>
                  </a:cubicBezTo>
                  <a:cubicBezTo>
                    <a:pt x="0" y="43"/>
                    <a:pt x="12" y="32"/>
                    <a:pt x="29" y="32"/>
                  </a:cubicBezTo>
                  <a:cubicBezTo>
                    <a:pt x="39" y="32"/>
                    <a:pt x="46" y="36"/>
                    <a:pt x="51" y="42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1" y="1"/>
                    <a:pt x="53" y="0"/>
                    <a:pt x="58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1" name="Freeform 31"/>
            <p:cNvSpPr>
              <a:spLocks/>
            </p:cNvSpPr>
            <p:nvPr/>
          </p:nvSpPr>
          <p:spPr bwMode="auto">
            <a:xfrm>
              <a:off x="5137" y="1878"/>
              <a:ext cx="118" cy="157"/>
            </a:xfrm>
            <a:custGeom>
              <a:avLst/>
              <a:gdLst>
                <a:gd name="T0" fmla="*/ 0 w 61"/>
                <a:gd name="T1" fmla="*/ 1 h 81"/>
                <a:gd name="T2" fmla="*/ 8 w 61"/>
                <a:gd name="T3" fmla="*/ 0 h 81"/>
                <a:gd name="T4" fmla="*/ 15 w 61"/>
                <a:gd name="T5" fmla="*/ 1 h 81"/>
                <a:gd name="T6" fmla="*/ 15 w 61"/>
                <a:gd name="T7" fmla="*/ 55 h 81"/>
                <a:gd name="T8" fmla="*/ 29 w 61"/>
                <a:gd name="T9" fmla="*/ 68 h 81"/>
                <a:gd name="T10" fmla="*/ 46 w 61"/>
                <a:gd name="T11" fmla="*/ 59 h 81"/>
                <a:gd name="T12" fmla="*/ 46 w 61"/>
                <a:gd name="T13" fmla="*/ 1 h 81"/>
                <a:gd name="T14" fmla="*/ 54 w 61"/>
                <a:gd name="T15" fmla="*/ 0 h 81"/>
                <a:gd name="T16" fmla="*/ 61 w 61"/>
                <a:gd name="T17" fmla="*/ 1 h 81"/>
                <a:gd name="T18" fmla="*/ 61 w 61"/>
                <a:gd name="T19" fmla="*/ 78 h 81"/>
                <a:gd name="T20" fmla="*/ 54 w 61"/>
                <a:gd name="T21" fmla="*/ 79 h 81"/>
                <a:gd name="T22" fmla="*/ 46 w 61"/>
                <a:gd name="T23" fmla="*/ 78 h 81"/>
                <a:gd name="T24" fmla="*/ 46 w 61"/>
                <a:gd name="T25" fmla="*/ 71 h 81"/>
                <a:gd name="T26" fmla="*/ 23 w 61"/>
                <a:gd name="T27" fmla="*/ 81 h 81"/>
                <a:gd name="T28" fmla="*/ 0 w 61"/>
                <a:gd name="T29" fmla="*/ 58 h 81"/>
                <a:gd name="T30" fmla="*/ 0 w 61"/>
                <a:gd name="T31" fmla="*/ 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81">
                  <a:moveTo>
                    <a:pt x="0" y="1"/>
                  </a:move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5" y="1"/>
                    <a:pt x="15" y="1"/>
                  </a:cubicBezTo>
                  <a:cubicBezTo>
                    <a:pt x="15" y="55"/>
                    <a:pt x="15" y="55"/>
                    <a:pt x="15" y="55"/>
                  </a:cubicBezTo>
                  <a:cubicBezTo>
                    <a:pt x="15" y="64"/>
                    <a:pt x="20" y="68"/>
                    <a:pt x="29" y="68"/>
                  </a:cubicBezTo>
                  <a:cubicBezTo>
                    <a:pt x="36" y="68"/>
                    <a:pt x="42" y="65"/>
                    <a:pt x="46" y="59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9" y="0"/>
                    <a:pt x="54" y="0"/>
                  </a:cubicBezTo>
                  <a:cubicBezTo>
                    <a:pt x="59" y="0"/>
                    <a:pt x="61" y="1"/>
                    <a:pt x="61" y="1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1" y="78"/>
                    <a:pt x="59" y="79"/>
                    <a:pt x="54" y="79"/>
                  </a:cubicBezTo>
                  <a:cubicBezTo>
                    <a:pt x="49" y="79"/>
                    <a:pt x="46" y="78"/>
                    <a:pt x="46" y="78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41" y="77"/>
                    <a:pt x="33" y="81"/>
                    <a:pt x="23" y="81"/>
                  </a:cubicBezTo>
                  <a:cubicBezTo>
                    <a:pt x="8" y="81"/>
                    <a:pt x="0" y="71"/>
                    <a:pt x="0" y="58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2" name="Freeform 32"/>
            <p:cNvSpPr>
              <a:spLocks/>
            </p:cNvSpPr>
            <p:nvPr/>
          </p:nvSpPr>
          <p:spPr bwMode="auto">
            <a:xfrm>
              <a:off x="5292" y="1874"/>
              <a:ext cx="104" cy="161"/>
            </a:xfrm>
            <a:custGeom>
              <a:avLst/>
              <a:gdLst>
                <a:gd name="T0" fmla="*/ 28 w 54"/>
                <a:gd name="T1" fmla="*/ 0 h 83"/>
                <a:gd name="T2" fmla="*/ 50 w 54"/>
                <a:gd name="T3" fmla="*/ 4 h 83"/>
                <a:gd name="T4" fmla="*/ 46 w 54"/>
                <a:gd name="T5" fmla="*/ 15 h 83"/>
                <a:gd name="T6" fmla="*/ 30 w 54"/>
                <a:gd name="T7" fmla="*/ 13 h 83"/>
                <a:gd name="T8" fmla="*/ 14 w 54"/>
                <a:gd name="T9" fmla="*/ 23 h 83"/>
                <a:gd name="T10" fmla="*/ 33 w 54"/>
                <a:gd name="T11" fmla="*/ 36 h 83"/>
                <a:gd name="T12" fmla="*/ 54 w 54"/>
                <a:gd name="T13" fmla="*/ 58 h 83"/>
                <a:gd name="T14" fmla="*/ 25 w 54"/>
                <a:gd name="T15" fmla="*/ 83 h 83"/>
                <a:gd name="T16" fmla="*/ 0 w 54"/>
                <a:gd name="T17" fmla="*/ 77 h 83"/>
                <a:gd name="T18" fmla="*/ 4 w 54"/>
                <a:gd name="T19" fmla="*/ 66 h 83"/>
                <a:gd name="T20" fmla="*/ 24 w 54"/>
                <a:gd name="T21" fmla="*/ 70 h 83"/>
                <a:gd name="T22" fmla="*/ 39 w 54"/>
                <a:gd name="T23" fmla="*/ 59 h 83"/>
                <a:gd name="T24" fmla="*/ 21 w 54"/>
                <a:gd name="T25" fmla="*/ 46 h 83"/>
                <a:gd name="T26" fmla="*/ 0 w 54"/>
                <a:gd name="T27" fmla="*/ 24 h 83"/>
                <a:gd name="T28" fmla="*/ 28 w 54"/>
                <a:gd name="T2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83">
                  <a:moveTo>
                    <a:pt x="28" y="0"/>
                  </a:moveTo>
                  <a:cubicBezTo>
                    <a:pt x="43" y="0"/>
                    <a:pt x="50" y="4"/>
                    <a:pt x="50" y="4"/>
                  </a:cubicBezTo>
                  <a:cubicBezTo>
                    <a:pt x="50" y="8"/>
                    <a:pt x="48" y="13"/>
                    <a:pt x="46" y="15"/>
                  </a:cubicBezTo>
                  <a:cubicBezTo>
                    <a:pt x="46" y="15"/>
                    <a:pt x="38" y="13"/>
                    <a:pt x="30" y="13"/>
                  </a:cubicBezTo>
                  <a:cubicBezTo>
                    <a:pt x="20" y="13"/>
                    <a:pt x="14" y="16"/>
                    <a:pt x="14" y="23"/>
                  </a:cubicBezTo>
                  <a:cubicBezTo>
                    <a:pt x="14" y="31"/>
                    <a:pt x="24" y="33"/>
                    <a:pt x="33" y="36"/>
                  </a:cubicBezTo>
                  <a:cubicBezTo>
                    <a:pt x="43" y="39"/>
                    <a:pt x="54" y="44"/>
                    <a:pt x="54" y="58"/>
                  </a:cubicBezTo>
                  <a:cubicBezTo>
                    <a:pt x="54" y="74"/>
                    <a:pt x="44" y="83"/>
                    <a:pt x="25" y="83"/>
                  </a:cubicBezTo>
                  <a:cubicBezTo>
                    <a:pt x="9" y="83"/>
                    <a:pt x="0" y="77"/>
                    <a:pt x="0" y="77"/>
                  </a:cubicBezTo>
                  <a:cubicBezTo>
                    <a:pt x="0" y="73"/>
                    <a:pt x="1" y="69"/>
                    <a:pt x="4" y="66"/>
                  </a:cubicBezTo>
                  <a:cubicBezTo>
                    <a:pt x="4" y="66"/>
                    <a:pt x="14" y="70"/>
                    <a:pt x="24" y="70"/>
                  </a:cubicBezTo>
                  <a:cubicBezTo>
                    <a:pt x="33" y="70"/>
                    <a:pt x="39" y="66"/>
                    <a:pt x="39" y="59"/>
                  </a:cubicBezTo>
                  <a:cubicBezTo>
                    <a:pt x="39" y="51"/>
                    <a:pt x="30" y="49"/>
                    <a:pt x="21" y="46"/>
                  </a:cubicBezTo>
                  <a:cubicBezTo>
                    <a:pt x="11" y="43"/>
                    <a:pt x="0" y="39"/>
                    <a:pt x="0" y="24"/>
                  </a:cubicBezTo>
                  <a:cubicBezTo>
                    <a:pt x="0" y="10"/>
                    <a:pt x="9" y="0"/>
                    <a:pt x="28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3" name="Freeform 33"/>
            <p:cNvSpPr>
              <a:spLocks/>
            </p:cNvSpPr>
            <p:nvPr/>
          </p:nvSpPr>
          <p:spPr bwMode="auto">
            <a:xfrm>
              <a:off x="5417" y="1878"/>
              <a:ext cx="112" cy="153"/>
            </a:xfrm>
            <a:custGeom>
              <a:avLst/>
              <a:gdLst>
                <a:gd name="T0" fmla="*/ 57 w 58"/>
                <a:gd name="T1" fmla="*/ 67 h 79"/>
                <a:gd name="T2" fmla="*/ 58 w 58"/>
                <a:gd name="T3" fmla="*/ 73 h 79"/>
                <a:gd name="T4" fmla="*/ 57 w 58"/>
                <a:gd name="T5" fmla="*/ 79 h 79"/>
                <a:gd name="T6" fmla="*/ 1 w 58"/>
                <a:gd name="T7" fmla="*/ 79 h 79"/>
                <a:gd name="T8" fmla="*/ 0 w 58"/>
                <a:gd name="T9" fmla="*/ 73 h 79"/>
                <a:gd name="T10" fmla="*/ 1 w 58"/>
                <a:gd name="T11" fmla="*/ 67 h 79"/>
                <a:gd name="T12" fmla="*/ 41 w 58"/>
                <a:gd name="T13" fmla="*/ 12 h 79"/>
                <a:gd name="T14" fmla="*/ 4 w 58"/>
                <a:gd name="T15" fmla="*/ 12 h 79"/>
                <a:gd name="T16" fmla="*/ 3 w 58"/>
                <a:gd name="T17" fmla="*/ 6 h 79"/>
                <a:gd name="T18" fmla="*/ 4 w 58"/>
                <a:gd name="T19" fmla="*/ 0 h 79"/>
                <a:gd name="T20" fmla="*/ 57 w 58"/>
                <a:gd name="T21" fmla="*/ 0 h 79"/>
                <a:gd name="T22" fmla="*/ 58 w 58"/>
                <a:gd name="T23" fmla="*/ 6 h 79"/>
                <a:gd name="T24" fmla="*/ 57 w 58"/>
                <a:gd name="T25" fmla="*/ 12 h 79"/>
                <a:gd name="T26" fmla="*/ 17 w 58"/>
                <a:gd name="T27" fmla="*/ 67 h 79"/>
                <a:gd name="T28" fmla="*/ 57 w 58"/>
                <a:gd name="T29" fmla="*/ 6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" h="79">
                  <a:moveTo>
                    <a:pt x="57" y="67"/>
                  </a:moveTo>
                  <a:cubicBezTo>
                    <a:pt x="57" y="67"/>
                    <a:pt x="58" y="69"/>
                    <a:pt x="58" y="73"/>
                  </a:cubicBezTo>
                  <a:cubicBezTo>
                    <a:pt x="58" y="77"/>
                    <a:pt x="57" y="79"/>
                    <a:pt x="57" y="79"/>
                  </a:cubicBezTo>
                  <a:cubicBezTo>
                    <a:pt x="1" y="79"/>
                    <a:pt x="1" y="79"/>
                    <a:pt x="1" y="79"/>
                  </a:cubicBezTo>
                  <a:cubicBezTo>
                    <a:pt x="1" y="77"/>
                    <a:pt x="0" y="75"/>
                    <a:pt x="0" y="73"/>
                  </a:cubicBezTo>
                  <a:cubicBezTo>
                    <a:pt x="0" y="70"/>
                    <a:pt x="1" y="68"/>
                    <a:pt x="1" y="67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3" y="10"/>
                    <a:pt x="3" y="6"/>
                  </a:cubicBezTo>
                  <a:cubicBezTo>
                    <a:pt x="3" y="2"/>
                    <a:pt x="4" y="0"/>
                    <a:pt x="4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8" y="1"/>
                    <a:pt x="58" y="3"/>
                    <a:pt x="58" y="6"/>
                  </a:cubicBezTo>
                  <a:cubicBezTo>
                    <a:pt x="58" y="8"/>
                    <a:pt x="58" y="10"/>
                    <a:pt x="57" y="12"/>
                  </a:cubicBezTo>
                  <a:cubicBezTo>
                    <a:pt x="17" y="67"/>
                    <a:pt x="17" y="67"/>
                    <a:pt x="17" y="67"/>
                  </a:cubicBezTo>
                  <a:lnTo>
                    <a:pt x="57" y="67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4" name="Freeform 34"/>
            <p:cNvSpPr>
              <a:spLocks noEditPoints="1"/>
            </p:cNvSpPr>
            <p:nvPr/>
          </p:nvSpPr>
          <p:spPr bwMode="auto">
            <a:xfrm>
              <a:off x="2958" y="2173"/>
              <a:ext cx="147" cy="209"/>
            </a:xfrm>
            <a:custGeom>
              <a:avLst/>
              <a:gdLst>
                <a:gd name="T0" fmla="*/ 16 w 76"/>
                <a:gd name="T1" fmla="*/ 50 h 108"/>
                <a:gd name="T2" fmla="*/ 37 w 76"/>
                <a:gd name="T3" fmla="*/ 50 h 108"/>
                <a:gd name="T4" fmla="*/ 55 w 76"/>
                <a:gd name="T5" fmla="*/ 31 h 108"/>
                <a:gd name="T6" fmla="*/ 37 w 76"/>
                <a:gd name="T7" fmla="*/ 12 h 108"/>
                <a:gd name="T8" fmla="*/ 16 w 76"/>
                <a:gd name="T9" fmla="*/ 12 h 108"/>
                <a:gd name="T10" fmla="*/ 16 w 76"/>
                <a:gd name="T11" fmla="*/ 50 h 108"/>
                <a:gd name="T12" fmla="*/ 39 w 76"/>
                <a:gd name="T13" fmla="*/ 0 h 108"/>
                <a:gd name="T14" fmla="*/ 71 w 76"/>
                <a:gd name="T15" fmla="*/ 31 h 108"/>
                <a:gd name="T16" fmla="*/ 50 w 76"/>
                <a:gd name="T17" fmla="*/ 62 h 108"/>
                <a:gd name="T18" fmla="*/ 76 w 76"/>
                <a:gd name="T19" fmla="*/ 107 h 108"/>
                <a:gd name="T20" fmla="*/ 67 w 76"/>
                <a:gd name="T21" fmla="*/ 108 h 108"/>
                <a:gd name="T22" fmla="*/ 59 w 76"/>
                <a:gd name="T23" fmla="*/ 107 h 108"/>
                <a:gd name="T24" fmla="*/ 34 w 76"/>
                <a:gd name="T25" fmla="*/ 63 h 108"/>
                <a:gd name="T26" fmla="*/ 16 w 76"/>
                <a:gd name="T27" fmla="*/ 63 h 108"/>
                <a:gd name="T28" fmla="*/ 16 w 76"/>
                <a:gd name="T29" fmla="*/ 107 h 108"/>
                <a:gd name="T30" fmla="*/ 8 w 76"/>
                <a:gd name="T31" fmla="*/ 108 h 108"/>
                <a:gd name="T32" fmla="*/ 0 w 76"/>
                <a:gd name="T33" fmla="*/ 107 h 108"/>
                <a:gd name="T34" fmla="*/ 0 w 76"/>
                <a:gd name="T35" fmla="*/ 0 h 108"/>
                <a:gd name="T36" fmla="*/ 39 w 76"/>
                <a:gd name="T37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6" h="108">
                  <a:moveTo>
                    <a:pt x="16" y="50"/>
                  </a:moveTo>
                  <a:cubicBezTo>
                    <a:pt x="37" y="50"/>
                    <a:pt x="37" y="50"/>
                    <a:pt x="37" y="50"/>
                  </a:cubicBezTo>
                  <a:cubicBezTo>
                    <a:pt x="49" y="50"/>
                    <a:pt x="55" y="43"/>
                    <a:pt x="55" y="31"/>
                  </a:cubicBezTo>
                  <a:cubicBezTo>
                    <a:pt x="55" y="19"/>
                    <a:pt x="49" y="12"/>
                    <a:pt x="37" y="12"/>
                  </a:cubicBezTo>
                  <a:cubicBezTo>
                    <a:pt x="16" y="12"/>
                    <a:pt x="16" y="12"/>
                    <a:pt x="16" y="12"/>
                  </a:cubicBezTo>
                  <a:lnTo>
                    <a:pt x="16" y="50"/>
                  </a:lnTo>
                  <a:close/>
                  <a:moveTo>
                    <a:pt x="39" y="0"/>
                  </a:moveTo>
                  <a:cubicBezTo>
                    <a:pt x="59" y="0"/>
                    <a:pt x="71" y="12"/>
                    <a:pt x="71" y="31"/>
                  </a:cubicBezTo>
                  <a:cubicBezTo>
                    <a:pt x="71" y="46"/>
                    <a:pt x="63" y="58"/>
                    <a:pt x="50" y="62"/>
                  </a:cubicBezTo>
                  <a:cubicBezTo>
                    <a:pt x="76" y="107"/>
                    <a:pt x="76" y="107"/>
                    <a:pt x="76" y="107"/>
                  </a:cubicBezTo>
                  <a:cubicBezTo>
                    <a:pt x="76" y="107"/>
                    <a:pt x="73" y="108"/>
                    <a:pt x="67" y="108"/>
                  </a:cubicBezTo>
                  <a:cubicBezTo>
                    <a:pt x="62" y="108"/>
                    <a:pt x="59" y="107"/>
                    <a:pt x="59" y="107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107"/>
                    <a:pt x="16" y="107"/>
                    <a:pt x="16" y="107"/>
                  </a:cubicBezTo>
                  <a:cubicBezTo>
                    <a:pt x="16" y="107"/>
                    <a:pt x="13" y="108"/>
                    <a:pt x="8" y="108"/>
                  </a:cubicBezTo>
                  <a:cubicBezTo>
                    <a:pt x="3" y="108"/>
                    <a:pt x="0" y="107"/>
                    <a:pt x="0" y="10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39" y="0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5" name="Freeform 35"/>
            <p:cNvSpPr>
              <a:spLocks noEditPoints="1"/>
            </p:cNvSpPr>
            <p:nvPr/>
          </p:nvSpPr>
          <p:spPr bwMode="auto">
            <a:xfrm>
              <a:off x="3130" y="2225"/>
              <a:ext cx="121" cy="161"/>
            </a:xfrm>
            <a:custGeom>
              <a:avLst/>
              <a:gdLst>
                <a:gd name="T0" fmla="*/ 33 w 63"/>
                <a:gd name="T1" fmla="*/ 12 h 83"/>
                <a:gd name="T2" fmla="*/ 15 w 63"/>
                <a:gd name="T3" fmla="*/ 35 h 83"/>
                <a:gd name="T4" fmla="*/ 48 w 63"/>
                <a:gd name="T5" fmla="*/ 35 h 83"/>
                <a:gd name="T6" fmla="*/ 48 w 63"/>
                <a:gd name="T7" fmla="*/ 29 h 83"/>
                <a:gd name="T8" fmla="*/ 33 w 63"/>
                <a:gd name="T9" fmla="*/ 12 h 83"/>
                <a:gd name="T10" fmla="*/ 15 w 63"/>
                <a:gd name="T11" fmla="*/ 46 h 83"/>
                <a:gd name="T12" fmla="*/ 36 w 63"/>
                <a:gd name="T13" fmla="*/ 70 h 83"/>
                <a:gd name="T14" fmla="*/ 54 w 63"/>
                <a:gd name="T15" fmla="*/ 65 h 83"/>
                <a:gd name="T16" fmla="*/ 59 w 63"/>
                <a:gd name="T17" fmla="*/ 76 h 83"/>
                <a:gd name="T18" fmla="*/ 34 w 63"/>
                <a:gd name="T19" fmla="*/ 83 h 83"/>
                <a:gd name="T20" fmla="*/ 0 w 63"/>
                <a:gd name="T21" fmla="*/ 41 h 83"/>
                <a:gd name="T22" fmla="*/ 33 w 63"/>
                <a:gd name="T23" fmla="*/ 0 h 83"/>
                <a:gd name="T24" fmla="*/ 63 w 63"/>
                <a:gd name="T25" fmla="*/ 31 h 83"/>
                <a:gd name="T26" fmla="*/ 62 w 63"/>
                <a:gd name="T27" fmla="*/ 46 h 83"/>
                <a:gd name="T28" fmla="*/ 15 w 63"/>
                <a:gd name="T29" fmla="*/ 4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83">
                  <a:moveTo>
                    <a:pt x="33" y="12"/>
                  </a:moveTo>
                  <a:cubicBezTo>
                    <a:pt x="24" y="12"/>
                    <a:pt x="17" y="19"/>
                    <a:pt x="15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4"/>
                    <a:pt x="48" y="32"/>
                    <a:pt x="48" y="29"/>
                  </a:cubicBezTo>
                  <a:cubicBezTo>
                    <a:pt x="48" y="20"/>
                    <a:pt x="45" y="12"/>
                    <a:pt x="33" y="12"/>
                  </a:cubicBezTo>
                  <a:moveTo>
                    <a:pt x="15" y="46"/>
                  </a:moveTo>
                  <a:cubicBezTo>
                    <a:pt x="17" y="64"/>
                    <a:pt x="24" y="70"/>
                    <a:pt x="36" y="70"/>
                  </a:cubicBezTo>
                  <a:cubicBezTo>
                    <a:pt x="47" y="70"/>
                    <a:pt x="54" y="65"/>
                    <a:pt x="54" y="65"/>
                  </a:cubicBezTo>
                  <a:cubicBezTo>
                    <a:pt x="57" y="68"/>
                    <a:pt x="59" y="72"/>
                    <a:pt x="59" y="76"/>
                  </a:cubicBezTo>
                  <a:cubicBezTo>
                    <a:pt x="59" y="76"/>
                    <a:pt x="50" y="83"/>
                    <a:pt x="34" y="83"/>
                  </a:cubicBezTo>
                  <a:cubicBezTo>
                    <a:pt x="11" y="83"/>
                    <a:pt x="0" y="68"/>
                    <a:pt x="0" y="41"/>
                  </a:cubicBezTo>
                  <a:cubicBezTo>
                    <a:pt x="0" y="13"/>
                    <a:pt x="13" y="0"/>
                    <a:pt x="33" y="0"/>
                  </a:cubicBezTo>
                  <a:cubicBezTo>
                    <a:pt x="52" y="0"/>
                    <a:pt x="63" y="11"/>
                    <a:pt x="63" y="31"/>
                  </a:cubicBezTo>
                  <a:cubicBezTo>
                    <a:pt x="63" y="40"/>
                    <a:pt x="62" y="46"/>
                    <a:pt x="62" y="46"/>
                  </a:cubicBezTo>
                  <a:lnTo>
                    <a:pt x="15" y="4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6" name="Freeform 36"/>
            <p:cNvSpPr>
              <a:spLocks/>
            </p:cNvSpPr>
            <p:nvPr/>
          </p:nvSpPr>
          <p:spPr bwMode="auto">
            <a:xfrm>
              <a:off x="3286" y="2163"/>
              <a:ext cx="118" cy="219"/>
            </a:xfrm>
            <a:custGeom>
              <a:avLst/>
              <a:gdLst>
                <a:gd name="T0" fmla="*/ 61 w 61"/>
                <a:gd name="T1" fmla="*/ 112 h 113"/>
                <a:gd name="T2" fmla="*/ 54 w 61"/>
                <a:gd name="T3" fmla="*/ 113 h 113"/>
                <a:gd name="T4" fmla="*/ 46 w 61"/>
                <a:gd name="T5" fmla="*/ 112 h 113"/>
                <a:gd name="T6" fmla="*/ 46 w 61"/>
                <a:gd name="T7" fmla="*/ 58 h 113"/>
                <a:gd name="T8" fmla="*/ 32 w 61"/>
                <a:gd name="T9" fmla="*/ 45 h 113"/>
                <a:gd name="T10" fmla="*/ 15 w 61"/>
                <a:gd name="T11" fmla="*/ 54 h 113"/>
                <a:gd name="T12" fmla="*/ 15 w 61"/>
                <a:gd name="T13" fmla="*/ 112 h 113"/>
                <a:gd name="T14" fmla="*/ 7 w 61"/>
                <a:gd name="T15" fmla="*/ 113 h 113"/>
                <a:gd name="T16" fmla="*/ 0 w 61"/>
                <a:gd name="T17" fmla="*/ 112 h 113"/>
                <a:gd name="T18" fmla="*/ 0 w 61"/>
                <a:gd name="T19" fmla="*/ 1 h 113"/>
                <a:gd name="T20" fmla="*/ 7 w 61"/>
                <a:gd name="T21" fmla="*/ 0 h 113"/>
                <a:gd name="T22" fmla="*/ 15 w 61"/>
                <a:gd name="T23" fmla="*/ 1 h 113"/>
                <a:gd name="T24" fmla="*/ 15 w 61"/>
                <a:gd name="T25" fmla="*/ 42 h 113"/>
                <a:gd name="T26" fmla="*/ 38 w 61"/>
                <a:gd name="T27" fmla="*/ 32 h 113"/>
                <a:gd name="T28" fmla="*/ 61 w 61"/>
                <a:gd name="T29" fmla="*/ 55 h 113"/>
                <a:gd name="T30" fmla="*/ 61 w 61"/>
                <a:gd name="T31" fmla="*/ 11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113">
                  <a:moveTo>
                    <a:pt x="61" y="112"/>
                  </a:moveTo>
                  <a:cubicBezTo>
                    <a:pt x="61" y="112"/>
                    <a:pt x="59" y="113"/>
                    <a:pt x="54" y="113"/>
                  </a:cubicBezTo>
                  <a:cubicBezTo>
                    <a:pt x="49" y="113"/>
                    <a:pt x="46" y="112"/>
                    <a:pt x="46" y="112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6" y="49"/>
                    <a:pt x="42" y="45"/>
                    <a:pt x="32" y="45"/>
                  </a:cubicBezTo>
                  <a:cubicBezTo>
                    <a:pt x="25" y="45"/>
                    <a:pt x="19" y="48"/>
                    <a:pt x="15" y="54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5" y="112"/>
                    <a:pt x="12" y="113"/>
                    <a:pt x="7" y="113"/>
                  </a:cubicBezTo>
                  <a:cubicBezTo>
                    <a:pt x="2" y="113"/>
                    <a:pt x="0" y="112"/>
                    <a:pt x="0" y="1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7" y="0"/>
                  </a:cubicBezTo>
                  <a:cubicBezTo>
                    <a:pt x="12" y="0"/>
                    <a:pt x="15" y="1"/>
                    <a:pt x="15" y="1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20" y="36"/>
                    <a:pt x="28" y="32"/>
                    <a:pt x="38" y="32"/>
                  </a:cubicBezTo>
                  <a:cubicBezTo>
                    <a:pt x="53" y="32"/>
                    <a:pt x="61" y="42"/>
                    <a:pt x="61" y="55"/>
                  </a:cubicBezTo>
                  <a:lnTo>
                    <a:pt x="61" y="11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7" name="Freeform 37"/>
            <p:cNvSpPr>
              <a:spLocks noEditPoints="1"/>
            </p:cNvSpPr>
            <p:nvPr/>
          </p:nvSpPr>
          <p:spPr bwMode="auto">
            <a:xfrm>
              <a:off x="3437" y="2225"/>
              <a:ext cx="117" cy="161"/>
            </a:xfrm>
            <a:custGeom>
              <a:avLst/>
              <a:gdLst>
                <a:gd name="T0" fmla="*/ 31 w 61"/>
                <a:gd name="T1" fmla="*/ 44 h 83"/>
                <a:gd name="T2" fmla="*/ 15 w 61"/>
                <a:gd name="T3" fmla="*/ 57 h 83"/>
                <a:gd name="T4" fmla="*/ 28 w 61"/>
                <a:gd name="T5" fmla="*/ 71 h 83"/>
                <a:gd name="T6" fmla="*/ 46 w 61"/>
                <a:gd name="T7" fmla="*/ 50 h 83"/>
                <a:gd name="T8" fmla="*/ 46 w 61"/>
                <a:gd name="T9" fmla="*/ 45 h 83"/>
                <a:gd name="T10" fmla="*/ 31 w 61"/>
                <a:gd name="T11" fmla="*/ 44 h 83"/>
                <a:gd name="T12" fmla="*/ 32 w 61"/>
                <a:gd name="T13" fmla="*/ 0 h 83"/>
                <a:gd name="T14" fmla="*/ 61 w 61"/>
                <a:gd name="T15" fmla="*/ 30 h 83"/>
                <a:gd name="T16" fmla="*/ 61 w 61"/>
                <a:gd name="T17" fmla="*/ 80 h 83"/>
                <a:gd name="T18" fmla="*/ 55 w 61"/>
                <a:gd name="T19" fmla="*/ 81 h 83"/>
                <a:gd name="T20" fmla="*/ 49 w 61"/>
                <a:gd name="T21" fmla="*/ 80 h 83"/>
                <a:gd name="T22" fmla="*/ 47 w 61"/>
                <a:gd name="T23" fmla="*/ 70 h 83"/>
                <a:gd name="T24" fmla="*/ 23 w 61"/>
                <a:gd name="T25" fmla="*/ 83 h 83"/>
                <a:gd name="T26" fmla="*/ 0 w 61"/>
                <a:gd name="T27" fmla="*/ 57 h 83"/>
                <a:gd name="T28" fmla="*/ 29 w 61"/>
                <a:gd name="T29" fmla="*/ 34 h 83"/>
                <a:gd name="T30" fmla="*/ 46 w 61"/>
                <a:gd name="T31" fmla="*/ 35 h 83"/>
                <a:gd name="T32" fmla="*/ 46 w 61"/>
                <a:gd name="T33" fmla="*/ 29 h 83"/>
                <a:gd name="T34" fmla="*/ 30 w 61"/>
                <a:gd name="T35" fmla="*/ 13 h 83"/>
                <a:gd name="T36" fmla="*/ 10 w 61"/>
                <a:gd name="T37" fmla="*/ 17 h 83"/>
                <a:gd name="T38" fmla="*/ 7 w 61"/>
                <a:gd name="T39" fmla="*/ 12 h 83"/>
                <a:gd name="T40" fmla="*/ 6 w 61"/>
                <a:gd name="T41" fmla="*/ 6 h 83"/>
                <a:gd name="T42" fmla="*/ 32 w 61"/>
                <a:gd name="T43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1" h="83">
                  <a:moveTo>
                    <a:pt x="31" y="44"/>
                  </a:moveTo>
                  <a:cubicBezTo>
                    <a:pt x="21" y="44"/>
                    <a:pt x="15" y="48"/>
                    <a:pt x="15" y="57"/>
                  </a:cubicBezTo>
                  <a:cubicBezTo>
                    <a:pt x="15" y="67"/>
                    <a:pt x="20" y="71"/>
                    <a:pt x="28" y="71"/>
                  </a:cubicBezTo>
                  <a:cubicBezTo>
                    <a:pt x="40" y="71"/>
                    <a:pt x="46" y="61"/>
                    <a:pt x="46" y="50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3" y="45"/>
                    <a:pt x="36" y="44"/>
                    <a:pt x="31" y="44"/>
                  </a:cubicBezTo>
                  <a:moveTo>
                    <a:pt x="32" y="0"/>
                  </a:moveTo>
                  <a:cubicBezTo>
                    <a:pt x="54" y="0"/>
                    <a:pt x="61" y="10"/>
                    <a:pt x="61" y="30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61" y="80"/>
                    <a:pt x="59" y="81"/>
                    <a:pt x="55" y="81"/>
                  </a:cubicBezTo>
                  <a:cubicBezTo>
                    <a:pt x="51" y="81"/>
                    <a:pt x="49" y="80"/>
                    <a:pt x="49" y="80"/>
                  </a:cubicBezTo>
                  <a:cubicBezTo>
                    <a:pt x="47" y="70"/>
                    <a:pt x="47" y="70"/>
                    <a:pt x="47" y="70"/>
                  </a:cubicBezTo>
                  <a:cubicBezTo>
                    <a:pt x="43" y="78"/>
                    <a:pt x="35" y="83"/>
                    <a:pt x="23" y="83"/>
                  </a:cubicBezTo>
                  <a:cubicBezTo>
                    <a:pt x="9" y="83"/>
                    <a:pt x="0" y="74"/>
                    <a:pt x="0" y="57"/>
                  </a:cubicBezTo>
                  <a:cubicBezTo>
                    <a:pt x="0" y="41"/>
                    <a:pt x="10" y="34"/>
                    <a:pt x="29" y="34"/>
                  </a:cubicBezTo>
                  <a:cubicBezTo>
                    <a:pt x="36" y="34"/>
                    <a:pt x="42" y="34"/>
                    <a:pt x="46" y="35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19"/>
                    <a:pt x="42" y="13"/>
                    <a:pt x="30" y="13"/>
                  </a:cubicBezTo>
                  <a:cubicBezTo>
                    <a:pt x="20" y="13"/>
                    <a:pt x="10" y="17"/>
                    <a:pt x="10" y="17"/>
                  </a:cubicBezTo>
                  <a:cubicBezTo>
                    <a:pt x="10" y="17"/>
                    <a:pt x="8" y="15"/>
                    <a:pt x="7" y="12"/>
                  </a:cubicBezTo>
                  <a:cubicBezTo>
                    <a:pt x="5" y="9"/>
                    <a:pt x="6" y="6"/>
                    <a:pt x="6" y="6"/>
                  </a:cubicBezTo>
                  <a:cubicBezTo>
                    <a:pt x="6" y="6"/>
                    <a:pt x="17" y="0"/>
                    <a:pt x="32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8" name="Freeform 38"/>
            <p:cNvSpPr>
              <a:spLocks noEditPoints="1"/>
            </p:cNvSpPr>
            <p:nvPr/>
          </p:nvSpPr>
          <p:spPr bwMode="auto">
            <a:xfrm>
              <a:off x="3597" y="2163"/>
              <a:ext cx="125" cy="223"/>
            </a:xfrm>
            <a:custGeom>
              <a:avLst/>
              <a:gdLst>
                <a:gd name="T0" fmla="*/ 31 w 65"/>
                <a:gd name="T1" fmla="*/ 45 h 115"/>
                <a:gd name="T2" fmla="*/ 15 w 65"/>
                <a:gd name="T3" fmla="*/ 64 h 115"/>
                <a:gd name="T4" fmla="*/ 15 w 65"/>
                <a:gd name="T5" fmla="*/ 83 h 115"/>
                <a:gd name="T6" fmla="*/ 31 w 65"/>
                <a:gd name="T7" fmla="*/ 102 h 115"/>
                <a:gd name="T8" fmla="*/ 49 w 65"/>
                <a:gd name="T9" fmla="*/ 73 h 115"/>
                <a:gd name="T10" fmla="*/ 31 w 65"/>
                <a:gd name="T11" fmla="*/ 45 h 115"/>
                <a:gd name="T12" fmla="*/ 15 w 65"/>
                <a:gd name="T13" fmla="*/ 42 h 115"/>
                <a:gd name="T14" fmla="*/ 36 w 65"/>
                <a:gd name="T15" fmla="*/ 32 h 115"/>
                <a:gd name="T16" fmla="*/ 65 w 65"/>
                <a:gd name="T17" fmla="*/ 73 h 115"/>
                <a:gd name="T18" fmla="*/ 36 w 65"/>
                <a:gd name="T19" fmla="*/ 115 h 115"/>
                <a:gd name="T20" fmla="*/ 15 w 65"/>
                <a:gd name="T21" fmla="*/ 105 h 115"/>
                <a:gd name="T22" fmla="*/ 15 w 65"/>
                <a:gd name="T23" fmla="*/ 112 h 115"/>
                <a:gd name="T24" fmla="*/ 7 w 65"/>
                <a:gd name="T25" fmla="*/ 113 h 115"/>
                <a:gd name="T26" fmla="*/ 0 w 65"/>
                <a:gd name="T27" fmla="*/ 112 h 115"/>
                <a:gd name="T28" fmla="*/ 0 w 65"/>
                <a:gd name="T29" fmla="*/ 1 h 115"/>
                <a:gd name="T30" fmla="*/ 7 w 65"/>
                <a:gd name="T31" fmla="*/ 0 h 115"/>
                <a:gd name="T32" fmla="*/ 15 w 65"/>
                <a:gd name="T33" fmla="*/ 1 h 115"/>
                <a:gd name="T34" fmla="*/ 15 w 65"/>
                <a:gd name="T35" fmla="*/ 4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115">
                  <a:moveTo>
                    <a:pt x="31" y="45"/>
                  </a:moveTo>
                  <a:cubicBezTo>
                    <a:pt x="21" y="45"/>
                    <a:pt x="15" y="53"/>
                    <a:pt x="15" y="64"/>
                  </a:cubicBezTo>
                  <a:cubicBezTo>
                    <a:pt x="15" y="83"/>
                    <a:pt x="15" y="83"/>
                    <a:pt x="15" y="83"/>
                  </a:cubicBezTo>
                  <a:cubicBezTo>
                    <a:pt x="15" y="93"/>
                    <a:pt x="21" y="102"/>
                    <a:pt x="31" y="102"/>
                  </a:cubicBezTo>
                  <a:cubicBezTo>
                    <a:pt x="43" y="102"/>
                    <a:pt x="49" y="96"/>
                    <a:pt x="49" y="73"/>
                  </a:cubicBezTo>
                  <a:cubicBezTo>
                    <a:pt x="49" y="51"/>
                    <a:pt x="43" y="45"/>
                    <a:pt x="31" y="45"/>
                  </a:cubicBezTo>
                  <a:moveTo>
                    <a:pt x="15" y="42"/>
                  </a:moveTo>
                  <a:cubicBezTo>
                    <a:pt x="19" y="36"/>
                    <a:pt x="26" y="32"/>
                    <a:pt x="36" y="32"/>
                  </a:cubicBezTo>
                  <a:cubicBezTo>
                    <a:pt x="54" y="32"/>
                    <a:pt x="65" y="43"/>
                    <a:pt x="65" y="73"/>
                  </a:cubicBezTo>
                  <a:cubicBezTo>
                    <a:pt x="65" y="104"/>
                    <a:pt x="54" y="115"/>
                    <a:pt x="36" y="115"/>
                  </a:cubicBezTo>
                  <a:cubicBezTo>
                    <a:pt x="26" y="115"/>
                    <a:pt x="19" y="111"/>
                    <a:pt x="15" y="105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5" y="112"/>
                    <a:pt x="12" y="113"/>
                    <a:pt x="7" y="113"/>
                  </a:cubicBezTo>
                  <a:cubicBezTo>
                    <a:pt x="2" y="113"/>
                    <a:pt x="0" y="112"/>
                    <a:pt x="0" y="1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7" y="0"/>
                  </a:cubicBezTo>
                  <a:cubicBezTo>
                    <a:pt x="12" y="0"/>
                    <a:pt x="15" y="1"/>
                    <a:pt x="15" y="1"/>
                  </a:cubicBezTo>
                  <a:lnTo>
                    <a:pt x="15" y="4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9" name="Freeform 39"/>
            <p:cNvSpPr>
              <a:spLocks noEditPoints="1"/>
            </p:cNvSpPr>
            <p:nvPr/>
          </p:nvSpPr>
          <p:spPr bwMode="auto">
            <a:xfrm>
              <a:off x="3757" y="2169"/>
              <a:ext cx="31" cy="213"/>
            </a:xfrm>
            <a:custGeom>
              <a:avLst/>
              <a:gdLst>
                <a:gd name="T0" fmla="*/ 16 w 16"/>
                <a:gd name="T1" fmla="*/ 109 h 110"/>
                <a:gd name="T2" fmla="*/ 8 w 16"/>
                <a:gd name="T3" fmla="*/ 110 h 110"/>
                <a:gd name="T4" fmla="*/ 1 w 16"/>
                <a:gd name="T5" fmla="*/ 109 h 110"/>
                <a:gd name="T6" fmla="*/ 1 w 16"/>
                <a:gd name="T7" fmla="*/ 32 h 110"/>
                <a:gd name="T8" fmla="*/ 8 w 16"/>
                <a:gd name="T9" fmla="*/ 31 h 110"/>
                <a:gd name="T10" fmla="*/ 16 w 16"/>
                <a:gd name="T11" fmla="*/ 32 h 110"/>
                <a:gd name="T12" fmla="*/ 16 w 16"/>
                <a:gd name="T13" fmla="*/ 109 h 110"/>
                <a:gd name="T14" fmla="*/ 16 w 16"/>
                <a:gd name="T15" fmla="*/ 16 h 110"/>
                <a:gd name="T16" fmla="*/ 8 w 16"/>
                <a:gd name="T17" fmla="*/ 17 h 110"/>
                <a:gd name="T18" fmla="*/ 0 w 16"/>
                <a:gd name="T19" fmla="*/ 16 h 110"/>
                <a:gd name="T20" fmla="*/ 0 w 16"/>
                <a:gd name="T21" fmla="*/ 1 h 110"/>
                <a:gd name="T22" fmla="*/ 8 w 16"/>
                <a:gd name="T23" fmla="*/ 0 h 110"/>
                <a:gd name="T24" fmla="*/ 16 w 16"/>
                <a:gd name="T25" fmla="*/ 1 h 110"/>
                <a:gd name="T26" fmla="*/ 16 w 16"/>
                <a:gd name="T27" fmla="*/ 1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10">
                  <a:moveTo>
                    <a:pt x="16" y="109"/>
                  </a:moveTo>
                  <a:cubicBezTo>
                    <a:pt x="16" y="109"/>
                    <a:pt x="13" y="110"/>
                    <a:pt x="8" y="110"/>
                  </a:cubicBezTo>
                  <a:cubicBezTo>
                    <a:pt x="3" y="110"/>
                    <a:pt x="1" y="109"/>
                    <a:pt x="1" y="109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2"/>
                    <a:pt x="3" y="31"/>
                    <a:pt x="8" y="31"/>
                  </a:cubicBezTo>
                  <a:cubicBezTo>
                    <a:pt x="13" y="31"/>
                    <a:pt x="16" y="32"/>
                    <a:pt x="16" y="32"/>
                  </a:cubicBezTo>
                  <a:lnTo>
                    <a:pt x="16" y="109"/>
                  </a:lnTo>
                  <a:close/>
                  <a:moveTo>
                    <a:pt x="16" y="16"/>
                  </a:moveTo>
                  <a:cubicBezTo>
                    <a:pt x="16" y="16"/>
                    <a:pt x="13" y="17"/>
                    <a:pt x="8" y="17"/>
                  </a:cubicBezTo>
                  <a:cubicBezTo>
                    <a:pt x="3" y="17"/>
                    <a:pt x="0" y="16"/>
                    <a:pt x="0" y="1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6" y="1"/>
                    <a:pt x="16" y="1"/>
                  </a:cubicBezTo>
                  <a:lnTo>
                    <a:pt x="16" y="1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0" name="Freeform 40"/>
            <p:cNvSpPr>
              <a:spLocks/>
            </p:cNvSpPr>
            <p:nvPr/>
          </p:nvSpPr>
          <p:spPr bwMode="auto">
            <a:xfrm>
              <a:off x="3832" y="2163"/>
              <a:ext cx="29" cy="219"/>
            </a:xfrm>
            <a:custGeom>
              <a:avLst/>
              <a:gdLst>
                <a:gd name="T0" fmla="*/ 15 w 15"/>
                <a:gd name="T1" fmla="*/ 112 h 113"/>
                <a:gd name="T2" fmla="*/ 7 w 15"/>
                <a:gd name="T3" fmla="*/ 113 h 113"/>
                <a:gd name="T4" fmla="*/ 0 w 15"/>
                <a:gd name="T5" fmla="*/ 112 h 113"/>
                <a:gd name="T6" fmla="*/ 0 w 15"/>
                <a:gd name="T7" fmla="*/ 1 h 113"/>
                <a:gd name="T8" fmla="*/ 7 w 15"/>
                <a:gd name="T9" fmla="*/ 0 h 113"/>
                <a:gd name="T10" fmla="*/ 15 w 15"/>
                <a:gd name="T11" fmla="*/ 1 h 113"/>
                <a:gd name="T12" fmla="*/ 15 w 15"/>
                <a:gd name="T13" fmla="*/ 11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13">
                  <a:moveTo>
                    <a:pt x="15" y="112"/>
                  </a:moveTo>
                  <a:cubicBezTo>
                    <a:pt x="15" y="112"/>
                    <a:pt x="12" y="113"/>
                    <a:pt x="7" y="113"/>
                  </a:cubicBezTo>
                  <a:cubicBezTo>
                    <a:pt x="2" y="113"/>
                    <a:pt x="0" y="112"/>
                    <a:pt x="0" y="1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7" y="0"/>
                  </a:cubicBezTo>
                  <a:cubicBezTo>
                    <a:pt x="12" y="0"/>
                    <a:pt x="15" y="1"/>
                    <a:pt x="15" y="1"/>
                  </a:cubicBezTo>
                  <a:lnTo>
                    <a:pt x="15" y="11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" name="Freeform 41"/>
            <p:cNvSpPr>
              <a:spLocks noEditPoints="1"/>
            </p:cNvSpPr>
            <p:nvPr/>
          </p:nvSpPr>
          <p:spPr bwMode="auto">
            <a:xfrm>
              <a:off x="3904" y="2169"/>
              <a:ext cx="31" cy="213"/>
            </a:xfrm>
            <a:custGeom>
              <a:avLst/>
              <a:gdLst>
                <a:gd name="T0" fmla="*/ 16 w 16"/>
                <a:gd name="T1" fmla="*/ 109 h 110"/>
                <a:gd name="T2" fmla="*/ 8 w 16"/>
                <a:gd name="T3" fmla="*/ 110 h 110"/>
                <a:gd name="T4" fmla="*/ 1 w 16"/>
                <a:gd name="T5" fmla="*/ 109 h 110"/>
                <a:gd name="T6" fmla="*/ 1 w 16"/>
                <a:gd name="T7" fmla="*/ 32 h 110"/>
                <a:gd name="T8" fmla="*/ 8 w 16"/>
                <a:gd name="T9" fmla="*/ 31 h 110"/>
                <a:gd name="T10" fmla="*/ 16 w 16"/>
                <a:gd name="T11" fmla="*/ 32 h 110"/>
                <a:gd name="T12" fmla="*/ 16 w 16"/>
                <a:gd name="T13" fmla="*/ 109 h 110"/>
                <a:gd name="T14" fmla="*/ 16 w 16"/>
                <a:gd name="T15" fmla="*/ 16 h 110"/>
                <a:gd name="T16" fmla="*/ 8 w 16"/>
                <a:gd name="T17" fmla="*/ 17 h 110"/>
                <a:gd name="T18" fmla="*/ 0 w 16"/>
                <a:gd name="T19" fmla="*/ 16 h 110"/>
                <a:gd name="T20" fmla="*/ 0 w 16"/>
                <a:gd name="T21" fmla="*/ 1 h 110"/>
                <a:gd name="T22" fmla="*/ 8 w 16"/>
                <a:gd name="T23" fmla="*/ 0 h 110"/>
                <a:gd name="T24" fmla="*/ 16 w 16"/>
                <a:gd name="T25" fmla="*/ 1 h 110"/>
                <a:gd name="T26" fmla="*/ 16 w 16"/>
                <a:gd name="T27" fmla="*/ 1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10">
                  <a:moveTo>
                    <a:pt x="16" y="109"/>
                  </a:moveTo>
                  <a:cubicBezTo>
                    <a:pt x="16" y="109"/>
                    <a:pt x="13" y="110"/>
                    <a:pt x="8" y="110"/>
                  </a:cubicBezTo>
                  <a:cubicBezTo>
                    <a:pt x="3" y="110"/>
                    <a:pt x="1" y="109"/>
                    <a:pt x="1" y="109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2"/>
                    <a:pt x="3" y="31"/>
                    <a:pt x="8" y="31"/>
                  </a:cubicBezTo>
                  <a:cubicBezTo>
                    <a:pt x="13" y="31"/>
                    <a:pt x="16" y="32"/>
                    <a:pt x="16" y="32"/>
                  </a:cubicBezTo>
                  <a:lnTo>
                    <a:pt x="16" y="109"/>
                  </a:lnTo>
                  <a:close/>
                  <a:moveTo>
                    <a:pt x="16" y="16"/>
                  </a:moveTo>
                  <a:cubicBezTo>
                    <a:pt x="16" y="16"/>
                    <a:pt x="13" y="17"/>
                    <a:pt x="8" y="17"/>
                  </a:cubicBezTo>
                  <a:cubicBezTo>
                    <a:pt x="3" y="17"/>
                    <a:pt x="0" y="16"/>
                    <a:pt x="0" y="1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6" y="1"/>
                    <a:pt x="16" y="1"/>
                  </a:cubicBezTo>
                  <a:lnTo>
                    <a:pt x="16" y="1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" name="Freeform 42"/>
            <p:cNvSpPr>
              <a:spLocks/>
            </p:cNvSpPr>
            <p:nvPr/>
          </p:nvSpPr>
          <p:spPr bwMode="auto">
            <a:xfrm>
              <a:off x="3964" y="2196"/>
              <a:ext cx="96" cy="190"/>
            </a:xfrm>
            <a:custGeom>
              <a:avLst/>
              <a:gdLst>
                <a:gd name="T0" fmla="*/ 27 w 50"/>
                <a:gd name="T1" fmla="*/ 68 h 98"/>
                <a:gd name="T2" fmla="*/ 42 w 50"/>
                <a:gd name="T3" fmla="*/ 85 h 98"/>
                <a:gd name="T4" fmla="*/ 49 w 50"/>
                <a:gd name="T5" fmla="*/ 85 h 98"/>
                <a:gd name="T6" fmla="*/ 50 w 50"/>
                <a:gd name="T7" fmla="*/ 91 h 98"/>
                <a:gd name="T8" fmla="*/ 49 w 50"/>
                <a:gd name="T9" fmla="*/ 96 h 98"/>
                <a:gd name="T10" fmla="*/ 38 w 50"/>
                <a:gd name="T11" fmla="*/ 98 h 98"/>
                <a:gd name="T12" fmla="*/ 12 w 50"/>
                <a:gd name="T13" fmla="*/ 68 h 98"/>
                <a:gd name="T14" fmla="*/ 12 w 50"/>
                <a:gd name="T15" fmla="*/ 28 h 98"/>
                <a:gd name="T16" fmla="*/ 0 w 50"/>
                <a:gd name="T17" fmla="*/ 28 h 98"/>
                <a:gd name="T18" fmla="*/ 0 w 50"/>
                <a:gd name="T19" fmla="*/ 23 h 98"/>
                <a:gd name="T20" fmla="*/ 0 w 50"/>
                <a:gd name="T21" fmla="*/ 17 h 98"/>
                <a:gd name="T22" fmla="*/ 12 w 50"/>
                <a:gd name="T23" fmla="*/ 17 h 98"/>
                <a:gd name="T24" fmla="*/ 12 w 50"/>
                <a:gd name="T25" fmla="*/ 3 h 98"/>
                <a:gd name="T26" fmla="*/ 27 w 50"/>
                <a:gd name="T27" fmla="*/ 0 h 98"/>
                <a:gd name="T28" fmla="*/ 27 w 50"/>
                <a:gd name="T29" fmla="*/ 17 h 98"/>
                <a:gd name="T30" fmla="*/ 47 w 50"/>
                <a:gd name="T31" fmla="*/ 17 h 98"/>
                <a:gd name="T32" fmla="*/ 48 w 50"/>
                <a:gd name="T33" fmla="*/ 22 h 98"/>
                <a:gd name="T34" fmla="*/ 47 w 50"/>
                <a:gd name="T35" fmla="*/ 28 h 98"/>
                <a:gd name="T36" fmla="*/ 27 w 50"/>
                <a:gd name="T37" fmla="*/ 28 h 98"/>
                <a:gd name="T38" fmla="*/ 27 w 50"/>
                <a:gd name="T39" fmla="*/ 6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" h="98">
                  <a:moveTo>
                    <a:pt x="27" y="68"/>
                  </a:moveTo>
                  <a:cubicBezTo>
                    <a:pt x="27" y="81"/>
                    <a:pt x="32" y="85"/>
                    <a:pt x="42" y="85"/>
                  </a:cubicBezTo>
                  <a:cubicBezTo>
                    <a:pt x="45" y="85"/>
                    <a:pt x="49" y="85"/>
                    <a:pt x="49" y="85"/>
                  </a:cubicBezTo>
                  <a:cubicBezTo>
                    <a:pt x="49" y="85"/>
                    <a:pt x="50" y="87"/>
                    <a:pt x="50" y="91"/>
                  </a:cubicBezTo>
                  <a:cubicBezTo>
                    <a:pt x="50" y="94"/>
                    <a:pt x="49" y="96"/>
                    <a:pt x="49" y="96"/>
                  </a:cubicBezTo>
                  <a:cubicBezTo>
                    <a:pt x="46" y="97"/>
                    <a:pt x="42" y="98"/>
                    <a:pt x="38" y="98"/>
                  </a:cubicBezTo>
                  <a:cubicBezTo>
                    <a:pt x="19" y="98"/>
                    <a:pt x="12" y="88"/>
                    <a:pt x="12" y="6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6"/>
                    <a:pt x="0" y="23"/>
                  </a:cubicBezTo>
                  <a:cubicBezTo>
                    <a:pt x="0" y="19"/>
                    <a:pt x="0" y="17"/>
                    <a:pt x="0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6" y="1"/>
                    <a:pt x="22" y="0"/>
                    <a:pt x="27" y="0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7" y="17"/>
                    <a:pt x="48" y="19"/>
                    <a:pt x="48" y="22"/>
                  </a:cubicBezTo>
                  <a:cubicBezTo>
                    <a:pt x="48" y="26"/>
                    <a:pt x="47" y="28"/>
                    <a:pt x="47" y="28"/>
                  </a:cubicBezTo>
                  <a:cubicBezTo>
                    <a:pt x="27" y="28"/>
                    <a:pt x="27" y="28"/>
                    <a:pt x="27" y="28"/>
                  </a:cubicBezTo>
                  <a:lnTo>
                    <a:pt x="27" y="68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3" name="Freeform 43"/>
            <p:cNvSpPr>
              <a:spLocks noEditPoints="1"/>
            </p:cNvSpPr>
            <p:nvPr/>
          </p:nvSpPr>
          <p:spPr bwMode="auto">
            <a:xfrm>
              <a:off x="4078" y="2225"/>
              <a:ext cx="117" cy="161"/>
            </a:xfrm>
            <a:custGeom>
              <a:avLst/>
              <a:gdLst>
                <a:gd name="T0" fmla="*/ 31 w 61"/>
                <a:gd name="T1" fmla="*/ 44 h 83"/>
                <a:gd name="T2" fmla="*/ 16 w 61"/>
                <a:gd name="T3" fmla="*/ 57 h 83"/>
                <a:gd name="T4" fmla="*/ 29 w 61"/>
                <a:gd name="T5" fmla="*/ 71 h 83"/>
                <a:gd name="T6" fmla="*/ 46 w 61"/>
                <a:gd name="T7" fmla="*/ 50 h 83"/>
                <a:gd name="T8" fmla="*/ 46 w 61"/>
                <a:gd name="T9" fmla="*/ 45 h 83"/>
                <a:gd name="T10" fmla="*/ 31 w 61"/>
                <a:gd name="T11" fmla="*/ 44 h 83"/>
                <a:gd name="T12" fmla="*/ 33 w 61"/>
                <a:gd name="T13" fmla="*/ 0 h 83"/>
                <a:gd name="T14" fmla="*/ 61 w 61"/>
                <a:gd name="T15" fmla="*/ 30 h 83"/>
                <a:gd name="T16" fmla="*/ 61 w 61"/>
                <a:gd name="T17" fmla="*/ 80 h 83"/>
                <a:gd name="T18" fmla="*/ 56 w 61"/>
                <a:gd name="T19" fmla="*/ 81 h 83"/>
                <a:gd name="T20" fmla="*/ 50 w 61"/>
                <a:gd name="T21" fmla="*/ 80 h 83"/>
                <a:gd name="T22" fmla="*/ 47 w 61"/>
                <a:gd name="T23" fmla="*/ 70 h 83"/>
                <a:gd name="T24" fmla="*/ 24 w 61"/>
                <a:gd name="T25" fmla="*/ 83 h 83"/>
                <a:gd name="T26" fmla="*/ 0 w 61"/>
                <a:gd name="T27" fmla="*/ 57 h 83"/>
                <a:gd name="T28" fmla="*/ 29 w 61"/>
                <a:gd name="T29" fmla="*/ 34 h 83"/>
                <a:gd name="T30" fmla="*/ 46 w 61"/>
                <a:gd name="T31" fmla="*/ 35 h 83"/>
                <a:gd name="T32" fmla="*/ 46 w 61"/>
                <a:gd name="T33" fmla="*/ 29 h 83"/>
                <a:gd name="T34" fmla="*/ 31 w 61"/>
                <a:gd name="T35" fmla="*/ 13 h 83"/>
                <a:gd name="T36" fmla="*/ 11 w 61"/>
                <a:gd name="T37" fmla="*/ 17 h 83"/>
                <a:gd name="T38" fmla="*/ 7 w 61"/>
                <a:gd name="T39" fmla="*/ 12 h 83"/>
                <a:gd name="T40" fmla="*/ 6 w 61"/>
                <a:gd name="T41" fmla="*/ 6 h 83"/>
                <a:gd name="T42" fmla="*/ 33 w 61"/>
                <a:gd name="T43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1" h="83">
                  <a:moveTo>
                    <a:pt x="31" y="44"/>
                  </a:moveTo>
                  <a:cubicBezTo>
                    <a:pt x="21" y="44"/>
                    <a:pt x="16" y="48"/>
                    <a:pt x="16" y="57"/>
                  </a:cubicBezTo>
                  <a:cubicBezTo>
                    <a:pt x="16" y="67"/>
                    <a:pt x="21" y="71"/>
                    <a:pt x="29" y="71"/>
                  </a:cubicBezTo>
                  <a:cubicBezTo>
                    <a:pt x="41" y="71"/>
                    <a:pt x="46" y="61"/>
                    <a:pt x="46" y="50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3" y="45"/>
                    <a:pt x="37" y="44"/>
                    <a:pt x="31" y="44"/>
                  </a:cubicBezTo>
                  <a:moveTo>
                    <a:pt x="33" y="0"/>
                  </a:moveTo>
                  <a:cubicBezTo>
                    <a:pt x="54" y="0"/>
                    <a:pt x="61" y="10"/>
                    <a:pt x="61" y="30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61" y="80"/>
                    <a:pt x="60" y="81"/>
                    <a:pt x="56" y="81"/>
                  </a:cubicBezTo>
                  <a:cubicBezTo>
                    <a:pt x="52" y="81"/>
                    <a:pt x="50" y="80"/>
                    <a:pt x="50" y="80"/>
                  </a:cubicBezTo>
                  <a:cubicBezTo>
                    <a:pt x="47" y="70"/>
                    <a:pt x="47" y="70"/>
                    <a:pt x="47" y="70"/>
                  </a:cubicBezTo>
                  <a:cubicBezTo>
                    <a:pt x="43" y="78"/>
                    <a:pt x="35" y="83"/>
                    <a:pt x="24" y="83"/>
                  </a:cubicBezTo>
                  <a:cubicBezTo>
                    <a:pt x="9" y="83"/>
                    <a:pt x="0" y="74"/>
                    <a:pt x="0" y="57"/>
                  </a:cubicBezTo>
                  <a:cubicBezTo>
                    <a:pt x="0" y="41"/>
                    <a:pt x="10" y="34"/>
                    <a:pt x="29" y="34"/>
                  </a:cubicBezTo>
                  <a:cubicBezTo>
                    <a:pt x="36" y="34"/>
                    <a:pt x="42" y="34"/>
                    <a:pt x="46" y="35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19"/>
                    <a:pt x="42" y="13"/>
                    <a:pt x="31" y="13"/>
                  </a:cubicBezTo>
                  <a:cubicBezTo>
                    <a:pt x="20" y="13"/>
                    <a:pt x="11" y="17"/>
                    <a:pt x="11" y="17"/>
                  </a:cubicBezTo>
                  <a:cubicBezTo>
                    <a:pt x="10" y="17"/>
                    <a:pt x="9" y="15"/>
                    <a:pt x="7" y="12"/>
                  </a:cubicBezTo>
                  <a:cubicBezTo>
                    <a:pt x="6" y="9"/>
                    <a:pt x="6" y="6"/>
                    <a:pt x="6" y="6"/>
                  </a:cubicBezTo>
                  <a:cubicBezTo>
                    <a:pt x="6" y="6"/>
                    <a:pt x="18" y="0"/>
                    <a:pt x="33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4" name="Freeform 44"/>
            <p:cNvSpPr>
              <a:spLocks/>
            </p:cNvSpPr>
            <p:nvPr/>
          </p:nvSpPr>
          <p:spPr bwMode="auto">
            <a:xfrm>
              <a:off x="4230" y="2225"/>
              <a:ext cx="106" cy="161"/>
            </a:xfrm>
            <a:custGeom>
              <a:avLst/>
              <a:gdLst>
                <a:gd name="T0" fmla="*/ 16 w 55"/>
                <a:gd name="T1" fmla="*/ 41 h 83"/>
                <a:gd name="T2" fmla="*/ 37 w 55"/>
                <a:gd name="T3" fmla="*/ 70 h 83"/>
                <a:gd name="T4" fmla="*/ 51 w 55"/>
                <a:gd name="T5" fmla="*/ 67 h 83"/>
                <a:gd name="T6" fmla="*/ 55 w 55"/>
                <a:gd name="T7" fmla="*/ 78 h 83"/>
                <a:gd name="T8" fmla="*/ 34 w 55"/>
                <a:gd name="T9" fmla="*/ 83 h 83"/>
                <a:gd name="T10" fmla="*/ 0 w 55"/>
                <a:gd name="T11" fmla="*/ 41 h 83"/>
                <a:gd name="T12" fmla="*/ 34 w 55"/>
                <a:gd name="T13" fmla="*/ 0 h 83"/>
                <a:gd name="T14" fmla="*/ 54 w 55"/>
                <a:gd name="T15" fmla="*/ 4 h 83"/>
                <a:gd name="T16" fmla="*/ 49 w 55"/>
                <a:gd name="T17" fmla="*/ 15 h 83"/>
                <a:gd name="T18" fmla="*/ 36 w 55"/>
                <a:gd name="T19" fmla="*/ 13 h 83"/>
                <a:gd name="T20" fmla="*/ 16 w 55"/>
                <a:gd name="T21" fmla="*/ 4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83">
                  <a:moveTo>
                    <a:pt x="16" y="41"/>
                  </a:moveTo>
                  <a:cubicBezTo>
                    <a:pt x="16" y="61"/>
                    <a:pt x="22" y="70"/>
                    <a:pt x="37" y="70"/>
                  </a:cubicBezTo>
                  <a:cubicBezTo>
                    <a:pt x="45" y="70"/>
                    <a:pt x="51" y="67"/>
                    <a:pt x="51" y="67"/>
                  </a:cubicBezTo>
                  <a:cubicBezTo>
                    <a:pt x="54" y="70"/>
                    <a:pt x="55" y="74"/>
                    <a:pt x="55" y="78"/>
                  </a:cubicBezTo>
                  <a:cubicBezTo>
                    <a:pt x="55" y="78"/>
                    <a:pt x="49" y="83"/>
                    <a:pt x="34" y="83"/>
                  </a:cubicBezTo>
                  <a:cubicBezTo>
                    <a:pt x="12" y="83"/>
                    <a:pt x="0" y="68"/>
                    <a:pt x="0" y="41"/>
                  </a:cubicBezTo>
                  <a:cubicBezTo>
                    <a:pt x="0" y="15"/>
                    <a:pt x="12" y="0"/>
                    <a:pt x="34" y="0"/>
                  </a:cubicBezTo>
                  <a:cubicBezTo>
                    <a:pt x="48" y="0"/>
                    <a:pt x="54" y="4"/>
                    <a:pt x="54" y="4"/>
                  </a:cubicBezTo>
                  <a:cubicBezTo>
                    <a:pt x="54" y="8"/>
                    <a:pt x="52" y="12"/>
                    <a:pt x="49" y="15"/>
                  </a:cubicBezTo>
                  <a:cubicBezTo>
                    <a:pt x="49" y="15"/>
                    <a:pt x="44" y="13"/>
                    <a:pt x="36" y="13"/>
                  </a:cubicBezTo>
                  <a:cubicBezTo>
                    <a:pt x="22" y="13"/>
                    <a:pt x="16" y="22"/>
                    <a:pt x="16" y="41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5" name="Freeform 45"/>
            <p:cNvSpPr>
              <a:spLocks noEditPoints="1"/>
            </p:cNvSpPr>
            <p:nvPr/>
          </p:nvSpPr>
          <p:spPr bwMode="auto">
            <a:xfrm>
              <a:off x="4334" y="2169"/>
              <a:ext cx="64" cy="286"/>
            </a:xfrm>
            <a:custGeom>
              <a:avLst/>
              <a:gdLst>
                <a:gd name="T0" fmla="*/ 33 w 33"/>
                <a:gd name="T1" fmla="*/ 15 h 148"/>
                <a:gd name="T2" fmla="*/ 25 w 33"/>
                <a:gd name="T3" fmla="*/ 16 h 148"/>
                <a:gd name="T4" fmla="*/ 17 w 33"/>
                <a:gd name="T5" fmla="*/ 15 h 148"/>
                <a:gd name="T6" fmla="*/ 17 w 33"/>
                <a:gd name="T7" fmla="*/ 1 h 148"/>
                <a:gd name="T8" fmla="*/ 25 w 33"/>
                <a:gd name="T9" fmla="*/ 0 h 148"/>
                <a:gd name="T10" fmla="*/ 33 w 33"/>
                <a:gd name="T11" fmla="*/ 1 h 148"/>
                <a:gd name="T12" fmla="*/ 33 w 33"/>
                <a:gd name="T13" fmla="*/ 15 h 148"/>
                <a:gd name="T14" fmla="*/ 18 w 33"/>
                <a:gd name="T15" fmla="*/ 32 h 148"/>
                <a:gd name="T16" fmla="*/ 25 w 33"/>
                <a:gd name="T17" fmla="*/ 31 h 148"/>
                <a:gd name="T18" fmla="*/ 33 w 33"/>
                <a:gd name="T19" fmla="*/ 32 h 148"/>
                <a:gd name="T20" fmla="*/ 33 w 33"/>
                <a:gd name="T21" fmla="*/ 123 h 148"/>
                <a:gd name="T22" fmla="*/ 11 w 33"/>
                <a:gd name="T23" fmla="*/ 148 h 148"/>
                <a:gd name="T24" fmla="*/ 1 w 33"/>
                <a:gd name="T25" fmla="*/ 147 h 148"/>
                <a:gd name="T26" fmla="*/ 0 w 33"/>
                <a:gd name="T27" fmla="*/ 143 h 148"/>
                <a:gd name="T28" fmla="*/ 2 w 33"/>
                <a:gd name="T29" fmla="*/ 135 h 148"/>
                <a:gd name="T30" fmla="*/ 7 w 33"/>
                <a:gd name="T31" fmla="*/ 136 h 148"/>
                <a:gd name="T32" fmla="*/ 18 w 33"/>
                <a:gd name="T33" fmla="*/ 124 h 148"/>
                <a:gd name="T34" fmla="*/ 18 w 33"/>
                <a:gd name="T35" fmla="*/ 32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" h="148">
                  <a:moveTo>
                    <a:pt x="33" y="15"/>
                  </a:moveTo>
                  <a:cubicBezTo>
                    <a:pt x="33" y="15"/>
                    <a:pt x="30" y="16"/>
                    <a:pt x="25" y="16"/>
                  </a:cubicBezTo>
                  <a:cubicBezTo>
                    <a:pt x="20" y="16"/>
                    <a:pt x="17" y="15"/>
                    <a:pt x="17" y="15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20" y="0"/>
                    <a:pt x="25" y="0"/>
                  </a:cubicBezTo>
                  <a:cubicBezTo>
                    <a:pt x="30" y="0"/>
                    <a:pt x="33" y="1"/>
                    <a:pt x="33" y="1"/>
                  </a:cubicBezTo>
                  <a:lnTo>
                    <a:pt x="33" y="15"/>
                  </a:lnTo>
                  <a:close/>
                  <a:moveTo>
                    <a:pt x="18" y="32"/>
                  </a:moveTo>
                  <a:cubicBezTo>
                    <a:pt x="18" y="32"/>
                    <a:pt x="20" y="31"/>
                    <a:pt x="25" y="31"/>
                  </a:cubicBezTo>
                  <a:cubicBezTo>
                    <a:pt x="30" y="31"/>
                    <a:pt x="33" y="32"/>
                    <a:pt x="33" y="32"/>
                  </a:cubicBezTo>
                  <a:cubicBezTo>
                    <a:pt x="33" y="123"/>
                    <a:pt x="33" y="123"/>
                    <a:pt x="33" y="123"/>
                  </a:cubicBezTo>
                  <a:cubicBezTo>
                    <a:pt x="33" y="139"/>
                    <a:pt x="25" y="148"/>
                    <a:pt x="11" y="148"/>
                  </a:cubicBezTo>
                  <a:cubicBezTo>
                    <a:pt x="5" y="148"/>
                    <a:pt x="1" y="147"/>
                    <a:pt x="1" y="147"/>
                  </a:cubicBezTo>
                  <a:cubicBezTo>
                    <a:pt x="1" y="147"/>
                    <a:pt x="0" y="145"/>
                    <a:pt x="0" y="143"/>
                  </a:cubicBezTo>
                  <a:cubicBezTo>
                    <a:pt x="0" y="138"/>
                    <a:pt x="2" y="135"/>
                    <a:pt x="2" y="135"/>
                  </a:cubicBezTo>
                  <a:cubicBezTo>
                    <a:pt x="2" y="135"/>
                    <a:pt x="4" y="136"/>
                    <a:pt x="7" y="136"/>
                  </a:cubicBezTo>
                  <a:cubicBezTo>
                    <a:pt x="14" y="136"/>
                    <a:pt x="18" y="132"/>
                    <a:pt x="18" y="124"/>
                  </a:cubicBezTo>
                  <a:lnTo>
                    <a:pt x="18" y="3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6" name="Freeform 46"/>
            <p:cNvSpPr>
              <a:spLocks noEditPoints="1"/>
            </p:cNvSpPr>
            <p:nvPr/>
          </p:nvSpPr>
          <p:spPr bwMode="auto">
            <a:xfrm>
              <a:off x="4440" y="2169"/>
              <a:ext cx="31" cy="213"/>
            </a:xfrm>
            <a:custGeom>
              <a:avLst/>
              <a:gdLst>
                <a:gd name="T0" fmla="*/ 15 w 16"/>
                <a:gd name="T1" fmla="*/ 109 h 110"/>
                <a:gd name="T2" fmla="*/ 8 w 16"/>
                <a:gd name="T3" fmla="*/ 110 h 110"/>
                <a:gd name="T4" fmla="*/ 0 w 16"/>
                <a:gd name="T5" fmla="*/ 109 h 110"/>
                <a:gd name="T6" fmla="*/ 0 w 16"/>
                <a:gd name="T7" fmla="*/ 32 h 110"/>
                <a:gd name="T8" fmla="*/ 8 w 16"/>
                <a:gd name="T9" fmla="*/ 31 h 110"/>
                <a:gd name="T10" fmla="*/ 15 w 16"/>
                <a:gd name="T11" fmla="*/ 32 h 110"/>
                <a:gd name="T12" fmla="*/ 15 w 16"/>
                <a:gd name="T13" fmla="*/ 109 h 110"/>
                <a:gd name="T14" fmla="*/ 16 w 16"/>
                <a:gd name="T15" fmla="*/ 16 h 110"/>
                <a:gd name="T16" fmla="*/ 8 w 16"/>
                <a:gd name="T17" fmla="*/ 17 h 110"/>
                <a:gd name="T18" fmla="*/ 0 w 16"/>
                <a:gd name="T19" fmla="*/ 16 h 110"/>
                <a:gd name="T20" fmla="*/ 0 w 16"/>
                <a:gd name="T21" fmla="*/ 1 h 110"/>
                <a:gd name="T22" fmla="*/ 8 w 16"/>
                <a:gd name="T23" fmla="*/ 0 h 110"/>
                <a:gd name="T24" fmla="*/ 16 w 16"/>
                <a:gd name="T25" fmla="*/ 1 h 110"/>
                <a:gd name="T26" fmla="*/ 16 w 16"/>
                <a:gd name="T27" fmla="*/ 1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10">
                  <a:moveTo>
                    <a:pt x="15" y="109"/>
                  </a:moveTo>
                  <a:cubicBezTo>
                    <a:pt x="15" y="109"/>
                    <a:pt x="13" y="110"/>
                    <a:pt x="8" y="110"/>
                  </a:cubicBezTo>
                  <a:cubicBezTo>
                    <a:pt x="3" y="110"/>
                    <a:pt x="0" y="109"/>
                    <a:pt x="0" y="10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3" y="31"/>
                    <a:pt x="8" y="31"/>
                  </a:cubicBezTo>
                  <a:cubicBezTo>
                    <a:pt x="13" y="31"/>
                    <a:pt x="15" y="32"/>
                    <a:pt x="15" y="32"/>
                  </a:cubicBezTo>
                  <a:lnTo>
                    <a:pt x="15" y="109"/>
                  </a:lnTo>
                  <a:close/>
                  <a:moveTo>
                    <a:pt x="16" y="16"/>
                  </a:moveTo>
                  <a:cubicBezTo>
                    <a:pt x="16" y="16"/>
                    <a:pt x="13" y="17"/>
                    <a:pt x="8" y="17"/>
                  </a:cubicBezTo>
                  <a:cubicBezTo>
                    <a:pt x="2" y="17"/>
                    <a:pt x="0" y="16"/>
                    <a:pt x="0" y="1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8" y="0"/>
                  </a:cubicBezTo>
                  <a:cubicBezTo>
                    <a:pt x="13" y="0"/>
                    <a:pt x="16" y="1"/>
                    <a:pt x="16" y="1"/>
                  </a:cubicBezTo>
                  <a:lnTo>
                    <a:pt x="16" y="1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7" name="Freeform 47"/>
            <p:cNvSpPr>
              <a:spLocks noEditPoints="1"/>
            </p:cNvSpPr>
            <p:nvPr/>
          </p:nvSpPr>
          <p:spPr bwMode="auto">
            <a:xfrm>
              <a:off x="4576" y="2169"/>
              <a:ext cx="164" cy="217"/>
            </a:xfrm>
            <a:custGeom>
              <a:avLst/>
              <a:gdLst>
                <a:gd name="T0" fmla="*/ 42 w 85"/>
                <a:gd name="T1" fmla="*/ 13 h 112"/>
                <a:gd name="T2" fmla="*/ 16 w 85"/>
                <a:gd name="T3" fmla="*/ 56 h 112"/>
                <a:gd name="T4" fmla="*/ 42 w 85"/>
                <a:gd name="T5" fmla="*/ 99 h 112"/>
                <a:gd name="T6" fmla="*/ 68 w 85"/>
                <a:gd name="T7" fmla="*/ 56 h 112"/>
                <a:gd name="T8" fmla="*/ 42 w 85"/>
                <a:gd name="T9" fmla="*/ 13 h 112"/>
                <a:gd name="T10" fmla="*/ 42 w 85"/>
                <a:gd name="T11" fmla="*/ 0 h 112"/>
                <a:gd name="T12" fmla="*/ 85 w 85"/>
                <a:gd name="T13" fmla="*/ 56 h 112"/>
                <a:gd name="T14" fmla="*/ 42 w 85"/>
                <a:gd name="T15" fmla="*/ 112 h 112"/>
                <a:gd name="T16" fmla="*/ 0 w 85"/>
                <a:gd name="T17" fmla="*/ 56 h 112"/>
                <a:gd name="T18" fmla="*/ 42 w 85"/>
                <a:gd name="T1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" h="112">
                  <a:moveTo>
                    <a:pt x="42" y="13"/>
                  </a:moveTo>
                  <a:cubicBezTo>
                    <a:pt x="26" y="13"/>
                    <a:pt x="16" y="22"/>
                    <a:pt x="16" y="56"/>
                  </a:cubicBezTo>
                  <a:cubicBezTo>
                    <a:pt x="16" y="89"/>
                    <a:pt x="26" y="99"/>
                    <a:pt x="42" y="99"/>
                  </a:cubicBezTo>
                  <a:cubicBezTo>
                    <a:pt x="58" y="99"/>
                    <a:pt x="68" y="89"/>
                    <a:pt x="68" y="56"/>
                  </a:cubicBezTo>
                  <a:cubicBezTo>
                    <a:pt x="68" y="22"/>
                    <a:pt x="58" y="13"/>
                    <a:pt x="42" y="13"/>
                  </a:cubicBezTo>
                  <a:moveTo>
                    <a:pt x="42" y="0"/>
                  </a:moveTo>
                  <a:cubicBezTo>
                    <a:pt x="68" y="0"/>
                    <a:pt x="85" y="17"/>
                    <a:pt x="85" y="56"/>
                  </a:cubicBezTo>
                  <a:cubicBezTo>
                    <a:pt x="85" y="95"/>
                    <a:pt x="68" y="112"/>
                    <a:pt x="42" y="112"/>
                  </a:cubicBezTo>
                  <a:cubicBezTo>
                    <a:pt x="16" y="112"/>
                    <a:pt x="0" y="95"/>
                    <a:pt x="0" y="56"/>
                  </a:cubicBezTo>
                  <a:cubicBezTo>
                    <a:pt x="0" y="17"/>
                    <a:pt x="16" y="0"/>
                    <a:pt x="42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8" name="Freeform 48"/>
            <p:cNvSpPr>
              <a:spLocks/>
            </p:cNvSpPr>
            <p:nvPr/>
          </p:nvSpPr>
          <p:spPr bwMode="auto">
            <a:xfrm>
              <a:off x="4771" y="2225"/>
              <a:ext cx="102" cy="161"/>
            </a:xfrm>
            <a:custGeom>
              <a:avLst/>
              <a:gdLst>
                <a:gd name="T0" fmla="*/ 28 w 53"/>
                <a:gd name="T1" fmla="*/ 0 h 83"/>
                <a:gd name="T2" fmla="*/ 50 w 53"/>
                <a:gd name="T3" fmla="*/ 4 h 83"/>
                <a:gd name="T4" fmla="*/ 46 w 53"/>
                <a:gd name="T5" fmla="*/ 15 h 83"/>
                <a:gd name="T6" fmla="*/ 30 w 53"/>
                <a:gd name="T7" fmla="*/ 13 h 83"/>
                <a:gd name="T8" fmla="*/ 14 w 53"/>
                <a:gd name="T9" fmla="*/ 24 h 83"/>
                <a:gd name="T10" fmla="*/ 33 w 53"/>
                <a:gd name="T11" fmla="*/ 36 h 83"/>
                <a:gd name="T12" fmla="*/ 53 w 53"/>
                <a:gd name="T13" fmla="*/ 59 h 83"/>
                <a:gd name="T14" fmla="*/ 25 w 53"/>
                <a:gd name="T15" fmla="*/ 83 h 83"/>
                <a:gd name="T16" fmla="*/ 0 w 53"/>
                <a:gd name="T17" fmla="*/ 77 h 83"/>
                <a:gd name="T18" fmla="*/ 4 w 53"/>
                <a:gd name="T19" fmla="*/ 66 h 83"/>
                <a:gd name="T20" fmla="*/ 24 w 53"/>
                <a:gd name="T21" fmla="*/ 70 h 83"/>
                <a:gd name="T22" fmla="*/ 39 w 53"/>
                <a:gd name="T23" fmla="*/ 59 h 83"/>
                <a:gd name="T24" fmla="*/ 21 w 53"/>
                <a:gd name="T25" fmla="*/ 46 h 83"/>
                <a:gd name="T26" fmla="*/ 0 w 53"/>
                <a:gd name="T27" fmla="*/ 24 h 83"/>
                <a:gd name="T28" fmla="*/ 28 w 53"/>
                <a:gd name="T2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" h="83">
                  <a:moveTo>
                    <a:pt x="28" y="0"/>
                  </a:moveTo>
                  <a:cubicBezTo>
                    <a:pt x="43" y="0"/>
                    <a:pt x="50" y="4"/>
                    <a:pt x="50" y="4"/>
                  </a:cubicBezTo>
                  <a:cubicBezTo>
                    <a:pt x="50" y="8"/>
                    <a:pt x="48" y="13"/>
                    <a:pt x="46" y="15"/>
                  </a:cubicBezTo>
                  <a:cubicBezTo>
                    <a:pt x="46" y="15"/>
                    <a:pt x="38" y="13"/>
                    <a:pt x="30" y="13"/>
                  </a:cubicBezTo>
                  <a:cubicBezTo>
                    <a:pt x="20" y="13"/>
                    <a:pt x="14" y="16"/>
                    <a:pt x="14" y="24"/>
                  </a:cubicBezTo>
                  <a:cubicBezTo>
                    <a:pt x="14" y="31"/>
                    <a:pt x="24" y="33"/>
                    <a:pt x="33" y="36"/>
                  </a:cubicBezTo>
                  <a:cubicBezTo>
                    <a:pt x="43" y="39"/>
                    <a:pt x="53" y="44"/>
                    <a:pt x="53" y="59"/>
                  </a:cubicBezTo>
                  <a:cubicBezTo>
                    <a:pt x="53" y="74"/>
                    <a:pt x="44" y="83"/>
                    <a:pt x="25" y="83"/>
                  </a:cubicBezTo>
                  <a:cubicBezTo>
                    <a:pt x="9" y="83"/>
                    <a:pt x="0" y="77"/>
                    <a:pt x="0" y="77"/>
                  </a:cubicBezTo>
                  <a:cubicBezTo>
                    <a:pt x="0" y="73"/>
                    <a:pt x="1" y="69"/>
                    <a:pt x="4" y="66"/>
                  </a:cubicBezTo>
                  <a:cubicBezTo>
                    <a:pt x="4" y="66"/>
                    <a:pt x="14" y="70"/>
                    <a:pt x="24" y="70"/>
                  </a:cubicBezTo>
                  <a:cubicBezTo>
                    <a:pt x="33" y="70"/>
                    <a:pt x="39" y="66"/>
                    <a:pt x="39" y="59"/>
                  </a:cubicBezTo>
                  <a:cubicBezTo>
                    <a:pt x="39" y="51"/>
                    <a:pt x="30" y="49"/>
                    <a:pt x="21" y="46"/>
                  </a:cubicBezTo>
                  <a:cubicBezTo>
                    <a:pt x="11" y="43"/>
                    <a:pt x="0" y="39"/>
                    <a:pt x="0" y="24"/>
                  </a:cubicBezTo>
                  <a:cubicBezTo>
                    <a:pt x="0" y="10"/>
                    <a:pt x="9" y="0"/>
                    <a:pt x="28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9" name="Freeform 49"/>
            <p:cNvSpPr>
              <a:spLocks noEditPoints="1"/>
            </p:cNvSpPr>
            <p:nvPr/>
          </p:nvSpPr>
          <p:spPr bwMode="auto">
            <a:xfrm>
              <a:off x="4900" y="2153"/>
              <a:ext cx="129" cy="233"/>
            </a:xfrm>
            <a:custGeom>
              <a:avLst/>
              <a:gdLst>
                <a:gd name="T0" fmla="*/ 35 w 67"/>
                <a:gd name="T1" fmla="*/ 1 h 120"/>
                <a:gd name="T2" fmla="*/ 48 w 67"/>
                <a:gd name="T3" fmla="*/ 7 h 120"/>
                <a:gd name="T4" fmla="*/ 29 w 67"/>
                <a:gd name="T5" fmla="*/ 27 h 120"/>
                <a:gd name="T6" fmla="*/ 20 w 67"/>
                <a:gd name="T7" fmla="*/ 22 h 120"/>
                <a:gd name="T8" fmla="*/ 35 w 67"/>
                <a:gd name="T9" fmla="*/ 1 h 120"/>
                <a:gd name="T10" fmla="*/ 34 w 67"/>
                <a:gd name="T11" fmla="*/ 49 h 120"/>
                <a:gd name="T12" fmla="*/ 16 w 67"/>
                <a:gd name="T13" fmla="*/ 78 h 120"/>
                <a:gd name="T14" fmla="*/ 34 w 67"/>
                <a:gd name="T15" fmla="*/ 108 h 120"/>
                <a:gd name="T16" fmla="*/ 52 w 67"/>
                <a:gd name="T17" fmla="*/ 78 h 120"/>
                <a:gd name="T18" fmla="*/ 34 w 67"/>
                <a:gd name="T19" fmla="*/ 49 h 120"/>
                <a:gd name="T20" fmla="*/ 34 w 67"/>
                <a:gd name="T21" fmla="*/ 37 h 120"/>
                <a:gd name="T22" fmla="*/ 67 w 67"/>
                <a:gd name="T23" fmla="*/ 78 h 120"/>
                <a:gd name="T24" fmla="*/ 34 w 67"/>
                <a:gd name="T25" fmla="*/ 120 h 120"/>
                <a:gd name="T26" fmla="*/ 0 w 67"/>
                <a:gd name="T27" fmla="*/ 78 h 120"/>
                <a:gd name="T28" fmla="*/ 34 w 67"/>
                <a:gd name="T29" fmla="*/ 37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7" h="120">
                  <a:moveTo>
                    <a:pt x="35" y="1"/>
                  </a:moveTo>
                  <a:cubicBezTo>
                    <a:pt x="39" y="0"/>
                    <a:pt x="46" y="3"/>
                    <a:pt x="48" y="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5" y="26"/>
                    <a:pt x="22" y="25"/>
                    <a:pt x="20" y="22"/>
                  </a:cubicBezTo>
                  <a:lnTo>
                    <a:pt x="35" y="1"/>
                  </a:lnTo>
                  <a:close/>
                  <a:moveTo>
                    <a:pt x="34" y="49"/>
                  </a:moveTo>
                  <a:cubicBezTo>
                    <a:pt x="23" y="49"/>
                    <a:pt x="16" y="55"/>
                    <a:pt x="16" y="78"/>
                  </a:cubicBezTo>
                  <a:cubicBezTo>
                    <a:pt x="16" y="102"/>
                    <a:pt x="23" y="108"/>
                    <a:pt x="34" y="108"/>
                  </a:cubicBezTo>
                  <a:cubicBezTo>
                    <a:pt x="45" y="108"/>
                    <a:pt x="52" y="102"/>
                    <a:pt x="52" y="78"/>
                  </a:cubicBezTo>
                  <a:cubicBezTo>
                    <a:pt x="52" y="55"/>
                    <a:pt x="45" y="49"/>
                    <a:pt x="34" y="49"/>
                  </a:cubicBezTo>
                  <a:moveTo>
                    <a:pt x="34" y="37"/>
                  </a:moveTo>
                  <a:cubicBezTo>
                    <a:pt x="55" y="37"/>
                    <a:pt x="67" y="49"/>
                    <a:pt x="67" y="78"/>
                  </a:cubicBezTo>
                  <a:cubicBezTo>
                    <a:pt x="67" y="108"/>
                    <a:pt x="54" y="120"/>
                    <a:pt x="34" y="120"/>
                  </a:cubicBezTo>
                  <a:cubicBezTo>
                    <a:pt x="13" y="120"/>
                    <a:pt x="0" y="108"/>
                    <a:pt x="0" y="78"/>
                  </a:cubicBezTo>
                  <a:cubicBezTo>
                    <a:pt x="0" y="49"/>
                    <a:pt x="13" y="37"/>
                    <a:pt x="34" y="37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0" name="Freeform 50"/>
            <p:cNvSpPr>
              <a:spLocks noEditPoints="1"/>
            </p:cNvSpPr>
            <p:nvPr/>
          </p:nvSpPr>
          <p:spPr bwMode="auto">
            <a:xfrm>
              <a:off x="5066" y="2163"/>
              <a:ext cx="125" cy="223"/>
            </a:xfrm>
            <a:custGeom>
              <a:avLst/>
              <a:gdLst>
                <a:gd name="T0" fmla="*/ 31 w 65"/>
                <a:gd name="T1" fmla="*/ 45 h 115"/>
                <a:gd name="T2" fmla="*/ 15 w 65"/>
                <a:gd name="T3" fmla="*/ 64 h 115"/>
                <a:gd name="T4" fmla="*/ 15 w 65"/>
                <a:gd name="T5" fmla="*/ 83 h 115"/>
                <a:gd name="T6" fmla="*/ 31 w 65"/>
                <a:gd name="T7" fmla="*/ 102 h 115"/>
                <a:gd name="T8" fmla="*/ 49 w 65"/>
                <a:gd name="T9" fmla="*/ 73 h 115"/>
                <a:gd name="T10" fmla="*/ 31 w 65"/>
                <a:gd name="T11" fmla="*/ 45 h 115"/>
                <a:gd name="T12" fmla="*/ 15 w 65"/>
                <a:gd name="T13" fmla="*/ 42 h 115"/>
                <a:gd name="T14" fmla="*/ 37 w 65"/>
                <a:gd name="T15" fmla="*/ 32 h 115"/>
                <a:gd name="T16" fmla="*/ 65 w 65"/>
                <a:gd name="T17" fmla="*/ 73 h 115"/>
                <a:gd name="T18" fmla="*/ 37 w 65"/>
                <a:gd name="T19" fmla="*/ 115 h 115"/>
                <a:gd name="T20" fmla="*/ 15 w 65"/>
                <a:gd name="T21" fmla="*/ 105 h 115"/>
                <a:gd name="T22" fmla="*/ 15 w 65"/>
                <a:gd name="T23" fmla="*/ 112 h 115"/>
                <a:gd name="T24" fmla="*/ 7 w 65"/>
                <a:gd name="T25" fmla="*/ 113 h 115"/>
                <a:gd name="T26" fmla="*/ 0 w 65"/>
                <a:gd name="T27" fmla="*/ 112 h 115"/>
                <a:gd name="T28" fmla="*/ 0 w 65"/>
                <a:gd name="T29" fmla="*/ 1 h 115"/>
                <a:gd name="T30" fmla="*/ 7 w 65"/>
                <a:gd name="T31" fmla="*/ 0 h 115"/>
                <a:gd name="T32" fmla="*/ 15 w 65"/>
                <a:gd name="T33" fmla="*/ 1 h 115"/>
                <a:gd name="T34" fmla="*/ 15 w 65"/>
                <a:gd name="T35" fmla="*/ 4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115">
                  <a:moveTo>
                    <a:pt x="31" y="45"/>
                  </a:moveTo>
                  <a:cubicBezTo>
                    <a:pt x="21" y="45"/>
                    <a:pt x="15" y="53"/>
                    <a:pt x="15" y="64"/>
                  </a:cubicBezTo>
                  <a:cubicBezTo>
                    <a:pt x="15" y="83"/>
                    <a:pt x="15" y="83"/>
                    <a:pt x="15" y="83"/>
                  </a:cubicBezTo>
                  <a:cubicBezTo>
                    <a:pt x="15" y="93"/>
                    <a:pt x="21" y="102"/>
                    <a:pt x="31" y="102"/>
                  </a:cubicBezTo>
                  <a:cubicBezTo>
                    <a:pt x="43" y="102"/>
                    <a:pt x="49" y="96"/>
                    <a:pt x="49" y="73"/>
                  </a:cubicBezTo>
                  <a:cubicBezTo>
                    <a:pt x="49" y="51"/>
                    <a:pt x="43" y="45"/>
                    <a:pt x="31" y="45"/>
                  </a:cubicBezTo>
                  <a:moveTo>
                    <a:pt x="15" y="42"/>
                  </a:moveTo>
                  <a:cubicBezTo>
                    <a:pt x="19" y="36"/>
                    <a:pt x="26" y="32"/>
                    <a:pt x="37" y="32"/>
                  </a:cubicBezTo>
                  <a:cubicBezTo>
                    <a:pt x="54" y="32"/>
                    <a:pt x="65" y="43"/>
                    <a:pt x="65" y="73"/>
                  </a:cubicBezTo>
                  <a:cubicBezTo>
                    <a:pt x="65" y="104"/>
                    <a:pt x="54" y="115"/>
                    <a:pt x="37" y="115"/>
                  </a:cubicBezTo>
                  <a:cubicBezTo>
                    <a:pt x="26" y="115"/>
                    <a:pt x="19" y="111"/>
                    <a:pt x="15" y="105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5" y="112"/>
                    <a:pt x="12" y="113"/>
                    <a:pt x="7" y="113"/>
                  </a:cubicBezTo>
                  <a:cubicBezTo>
                    <a:pt x="2" y="113"/>
                    <a:pt x="0" y="112"/>
                    <a:pt x="0" y="1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7" y="0"/>
                  </a:cubicBezTo>
                  <a:cubicBezTo>
                    <a:pt x="12" y="0"/>
                    <a:pt x="15" y="1"/>
                    <a:pt x="15" y="1"/>
                  </a:cubicBezTo>
                  <a:lnTo>
                    <a:pt x="15" y="4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" name="Freeform 51"/>
            <p:cNvSpPr>
              <a:spLocks/>
            </p:cNvSpPr>
            <p:nvPr/>
          </p:nvSpPr>
          <p:spPr bwMode="auto">
            <a:xfrm>
              <a:off x="2958" y="2523"/>
              <a:ext cx="152" cy="209"/>
            </a:xfrm>
            <a:custGeom>
              <a:avLst/>
              <a:gdLst>
                <a:gd name="T0" fmla="*/ 23 w 79"/>
                <a:gd name="T1" fmla="*/ 39 h 108"/>
                <a:gd name="T2" fmla="*/ 14 w 79"/>
                <a:gd name="T3" fmla="*/ 19 h 108"/>
                <a:gd name="T4" fmla="*/ 13 w 79"/>
                <a:gd name="T5" fmla="*/ 19 h 108"/>
                <a:gd name="T6" fmla="*/ 15 w 79"/>
                <a:gd name="T7" fmla="*/ 44 h 108"/>
                <a:gd name="T8" fmla="*/ 15 w 79"/>
                <a:gd name="T9" fmla="*/ 107 h 108"/>
                <a:gd name="T10" fmla="*/ 7 w 79"/>
                <a:gd name="T11" fmla="*/ 108 h 108"/>
                <a:gd name="T12" fmla="*/ 0 w 79"/>
                <a:gd name="T13" fmla="*/ 107 h 108"/>
                <a:gd name="T14" fmla="*/ 0 w 79"/>
                <a:gd name="T15" fmla="*/ 1 h 108"/>
                <a:gd name="T16" fmla="*/ 10 w 79"/>
                <a:gd name="T17" fmla="*/ 0 h 108"/>
                <a:gd name="T18" fmla="*/ 19 w 79"/>
                <a:gd name="T19" fmla="*/ 1 h 108"/>
                <a:gd name="T20" fmla="*/ 56 w 79"/>
                <a:gd name="T21" fmla="*/ 69 h 108"/>
                <a:gd name="T22" fmla="*/ 66 w 79"/>
                <a:gd name="T23" fmla="*/ 89 h 108"/>
                <a:gd name="T24" fmla="*/ 66 w 79"/>
                <a:gd name="T25" fmla="*/ 89 h 108"/>
                <a:gd name="T26" fmla="*/ 65 w 79"/>
                <a:gd name="T27" fmla="*/ 64 h 108"/>
                <a:gd name="T28" fmla="*/ 65 w 79"/>
                <a:gd name="T29" fmla="*/ 1 h 108"/>
                <a:gd name="T30" fmla="*/ 72 w 79"/>
                <a:gd name="T31" fmla="*/ 0 h 108"/>
                <a:gd name="T32" fmla="*/ 79 w 79"/>
                <a:gd name="T33" fmla="*/ 1 h 108"/>
                <a:gd name="T34" fmla="*/ 79 w 79"/>
                <a:gd name="T35" fmla="*/ 107 h 108"/>
                <a:gd name="T36" fmla="*/ 70 w 79"/>
                <a:gd name="T37" fmla="*/ 108 h 108"/>
                <a:gd name="T38" fmla="*/ 61 w 79"/>
                <a:gd name="T39" fmla="*/ 107 h 108"/>
                <a:gd name="T40" fmla="*/ 23 w 79"/>
                <a:gd name="T41" fmla="*/ 39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9" h="108">
                  <a:moveTo>
                    <a:pt x="23" y="39"/>
                  </a:moveTo>
                  <a:cubicBezTo>
                    <a:pt x="17" y="29"/>
                    <a:pt x="14" y="19"/>
                    <a:pt x="14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5" y="29"/>
                    <a:pt x="15" y="44"/>
                  </a:cubicBezTo>
                  <a:cubicBezTo>
                    <a:pt x="15" y="107"/>
                    <a:pt x="15" y="107"/>
                    <a:pt x="15" y="107"/>
                  </a:cubicBezTo>
                  <a:cubicBezTo>
                    <a:pt x="15" y="107"/>
                    <a:pt x="12" y="108"/>
                    <a:pt x="7" y="108"/>
                  </a:cubicBezTo>
                  <a:cubicBezTo>
                    <a:pt x="2" y="108"/>
                    <a:pt x="0" y="107"/>
                    <a:pt x="0" y="10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10" y="0"/>
                  </a:cubicBezTo>
                  <a:cubicBezTo>
                    <a:pt x="16" y="0"/>
                    <a:pt x="19" y="1"/>
                    <a:pt x="19" y="1"/>
                  </a:cubicBezTo>
                  <a:cubicBezTo>
                    <a:pt x="56" y="69"/>
                    <a:pt x="56" y="69"/>
                    <a:pt x="56" y="69"/>
                  </a:cubicBezTo>
                  <a:cubicBezTo>
                    <a:pt x="62" y="79"/>
                    <a:pt x="66" y="89"/>
                    <a:pt x="66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89"/>
                    <a:pt x="65" y="78"/>
                    <a:pt x="65" y="64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5" y="1"/>
                    <a:pt x="67" y="0"/>
                    <a:pt x="72" y="0"/>
                  </a:cubicBezTo>
                  <a:cubicBezTo>
                    <a:pt x="77" y="0"/>
                    <a:pt x="79" y="1"/>
                    <a:pt x="79" y="1"/>
                  </a:cubicBezTo>
                  <a:cubicBezTo>
                    <a:pt x="79" y="107"/>
                    <a:pt x="79" y="107"/>
                    <a:pt x="79" y="107"/>
                  </a:cubicBezTo>
                  <a:cubicBezTo>
                    <a:pt x="79" y="107"/>
                    <a:pt x="76" y="108"/>
                    <a:pt x="70" y="108"/>
                  </a:cubicBezTo>
                  <a:cubicBezTo>
                    <a:pt x="64" y="108"/>
                    <a:pt x="61" y="107"/>
                    <a:pt x="61" y="107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2" name="Freeform 52"/>
            <p:cNvSpPr>
              <a:spLocks noEditPoints="1"/>
            </p:cNvSpPr>
            <p:nvPr/>
          </p:nvSpPr>
          <p:spPr bwMode="auto">
            <a:xfrm>
              <a:off x="3159" y="2519"/>
              <a:ext cx="29" cy="213"/>
            </a:xfrm>
            <a:custGeom>
              <a:avLst/>
              <a:gdLst>
                <a:gd name="T0" fmla="*/ 15 w 15"/>
                <a:gd name="T1" fmla="*/ 109 h 110"/>
                <a:gd name="T2" fmla="*/ 7 w 15"/>
                <a:gd name="T3" fmla="*/ 110 h 110"/>
                <a:gd name="T4" fmla="*/ 0 w 15"/>
                <a:gd name="T5" fmla="*/ 109 h 110"/>
                <a:gd name="T6" fmla="*/ 0 w 15"/>
                <a:gd name="T7" fmla="*/ 32 h 110"/>
                <a:gd name="T8" fmla="*/ 7 w 15"/>
                <a:gd name="T9" fmla="*/ 31 h 110"/>
                <a:gd name="T10" fmla="*/ 15 w 15"/>
                <a:gd name="T11" fmla="*/ 32 h 110"/>
                <a:gd name="T12" fmla="*/ 15 w 15"/>
                <a:gd name="T13" fmla="*/ 109 h 110"/>
                <a:gd name="T14" fmla="*/ 15 w 15"/>
                <a:gd name="T15" fmla="*/ 16 h 110"/>
                <a:gd name="T16" fmla="*/ 7 w 15"/>
                <a:gd name="T17" fmla="*/ 17 h 110"/>
                <a:gd name="T18" fmla="*/ 0 w 15"/>
                <a:gd name="T19" fmla="*/ 16 h 110"/>
                <a:gd name="T20" fmla="*/ 0 w 15"/>
                <a:gd name="T21" fmla="*/ 1 h 110"/>
                <a:gd name="T22" fmla="*/ 7 w 15"/>
                <a:gd name="T23" fmla="*/ 0 h 110"/>
                <a:gd name="T24" fmla="*/ 15 w 15"/>
                <a:gd name="T25" fmla="*/ 1 h 110"/>
                <a:gd name="T26" fmla="*/ 15 w 15"/>
                <a:gd name="T27" fmla="*/ 1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10">
                  <a:moveTo>
                    <a:pt x="15" y="109"/>
                  </a:moveTo>
                  <a:cubicBezTo>
                    <a:pt x="15" y="109"/>
                    <a:pt x="12" y="110"/>
                    <a:pt x="7" y="110"/>
                  </a:cubicBezTo>
                  <a:cubicBezTo>
                    <a:pt x="2" y="110"/>
                    <a:pt x="0" y="109"/>
                    <a:pt x="0" y="10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2" y="31"/>
                    <a:pt x="7" y="31"/>
                  </a:cubicBezTo>
                  <a:cubicBezTo>
                    <a:pt x="12" y="31"/>
                    <a:pt x="15" y="32"/>
                    <a:pt x="15" y="32"/>
                  </a:cubicBezTo>
                  <a:lnTo>
                    <a:pt x="15" y="109"/>
                  </a:lnTo>
                  <a:close/>
                  <a:moveTo>
                    <a:pt x="15" y="16"/>
                  </a:moveTo>
                  <a:cubicBezTo>
                    <a:pt x="15" y="16"/>
                    <a:pt x="13" y="17"/>
                    <a:pt x="7" y="17"/>
                  </a:cubicBezTo>
                  <a:cubicBezTo>
                    <a:pt x="2" y="17"/>
                    <a:pt x="0" y="16"/>
                    <a:pt x="0" y="1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7" y="0"/>
                  </a:cubicBezTo>
                  <a:cubicBezTo>
                    <a:pt x="13" y="0"/>
                    <a:pt x="15" y="1"/>
                    <a:pt x="15" y="1"/>
                  </a:cubicBezTo>
                  <a:lnTo>
                    <a:pt x="15" y="1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3" name="Freeform 53"/>
            <p:cNvSpPr>
              <a:spLocks noEditPoints="1"/>
            </p:cNvSpPr>
            <p:nvPr/>
          </p:nvSpPr>
          <p:spPr bwMode="auto">
            <a:xfrm>
              <a:off x="3224" y="2576"/>
              <a:ext cx="122" cy="160"/>
            </a:xfrm>
            <a:custGeom>
              <a:avLst/>
              <a:gdLst>
                <a:gd name="T0" fmla="*/ 33 w 63"/>
                <a:gd name="T1" fmla="*/ 12 h 83"/>
                <a:gd name="T2" fmla="*/ 15 w 63"/>
                <a:gd name="T3" fmla="*/ 36 h 83"/>
                <a:gd name="T4" fmla="*/ 48 w 63"/>
                <a:gd name="T5" fmla="*/ 36 h 83"/>
                <a:gd name="T6" fmla="*/ 48 w 63"/>
                <a:gd name="T7" fmla="*/ 29 h 83"/>
                <a:gd name="T8" fmla="*/ 33 w 63"/>
                <a:gd name="T9" fmla="*/ 12 h 83"/>
                <a:gd name="T10" fmla="*/ 15 w 63"/>
                <a:gd name="T11" fmla="*/ 46 h 83"/>
                <a:gd name="T12" fmla="*/ 36 w 63"/>
                <a:gd name="T13" fmla="*/ 70 h 83"/>
                <a:gd name="T14" fmla="*/ 54 w 63"/>
                <a:gd name="T15" fmla="*/ 66 h 83"/>
                <a:gd name="T16" fmla="*/ 59 w 63"/>
                <a:gd name="T17" fmla="*/ 76 h 83"/>
                <a:gd name="T18" fmla="*/ 34 w 63"/>
                <a:gd name="T19" fmla="*/ 83 h 83"/>
                <a:gd name="T20" fmla="*/ 0 w 63"/>
                <a:gd name="T21" fmla="*/ 41 h 83"/>
                <a:gd name="T22" fmla="*/ 33 w 63"/>
                <a:gd name="T23" fmla="*/ 0 h 83"/>
                <a:gd name="T24" fmla="*/ 63 w 63"/>
                <a:gd name="T25" fmla="*/ 31 h 83"/>
                <a:gd name="T26" fmla="*/ 62 w 63"/>
                <a:gd name="T27" fmla="*/ 46 h 83"/>
                <a:gd name="T28" fmla="*/ 15 w 63"/>
                <a:gd name="T29" fmla="*/ 4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83">
                  <a:moveTo>
                    <a:pt x="33" y="12"/>
                  </a:moveTo>
                  <a:cubicBezTo>
                    <a:pt x="23" y="12"/>
                    <a:pt x="17" y="19"/>
                    <a:pt x="15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4"/>
                    <a:pt x="48" y="32"/>
                    <a:pt x="48" y="29"/>
                  </a:cubicBezTo>
                  <a:cubicBezTo>
                    <a:pt x="48" y="20"/>
                    <a:pt x="44" y="12"/>
                    <a:pt x="33" y="12"/>
                  </a:cubicBezTo>
                  <a:moveTo>
                    <a:pt x="15" y="46"/>
                  </a:moveTo>
                  <a:cubicBezTo>
                    <a:pt x="17" y="64"/>
                    <a:pt x="24" y="70"/>
                    <a:pt x="36" y="70"/>
                  </a:cubicBezTo>
                  <a:cubicBezTo>
                    <a:pt x="47" y="70"/>
                    <a:pt x="54" y="66"/>
                    <a:pt x="54" y="66"/>
                  </a:cubicBezTo>
                  <a:cubicBezTo>
                    <a:pt x="57" y="68"/>
                    <a:pt x="59" y="72"/>
                    <a:pt x="59" y="76"/>
                  </a:cubicBezTo>
                  <a:cubicBezTo>
                    <a:pt x="59" y="76"/>
                    <a:pt x="50" y="83"/>
                    <a:pt x="34" y="83"/>
                  </a:cubicBezTo>
                  <a:cubicBezTo>
                    <a:pt x="11" y="83"/>
                    <a:pt x="0" y="68"/>
                    <a:pt x="0" y="41"/>
                  </a:cubicBezTo>
                  <a:cubicBezTo>
                    <a:pt x="0" y="13"/>
                    <a:pt x="13" y="0"/>
                    <a:pt x="33" y="0"/>
                  </a:cubicBezTo>
                  <a:cubicBezTo>
                    <a:pt x="52" y="0"/>
                    <a:pt x="63" y="11"/>
                    <a:pt x="63" y="31"/>
                  </a:cubicBezTo>
                  <a:cubicBezTo>
                    <a:pt x="63" y="40"/>
                    <a:pt x="62" y="46"/>
                    <a:pt x="62" y="46"/>
                  </a:cubicBezTo>
                  <a:lnTo>
                    <a:pt x="15" y="4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4" name="Freeform 54"/>
            <p:cNvSpPr>
              <a:spLocks noEditPoints="1"/>
            </p:cNvSpPr>
            <p:nvPr/>
          </p:nvSpPr>
          <p:spPr bwMode="auto">
            <a:xfrm>
              <a:off x="3381" y="2576"/>
              <a:ext cx="125" cy="224"/>
            </a:xfrm>
            <a:custGeom>
              <a:avLst/>
              <a:gdLst>
                <a:gd name="T0" fmla="*/ 31 w 65"/>
                <a:gd name="T1" fmla="*/ 13 h 116"/>
                <a:gd name="T2" fmla="*/ 15 w 65"/>
                <a:gd name="T3" fmla="*/ 32 h 116"/>
                <a:gd name="T4" fmla="*/ 15 w 65"/>
                <a:gd name="T5" fmla="*/ 51 h 116"/>
                <a:gd name="T6" fmla="*/ 31 w 65"/>
                <a:gd name="T7" fmla="*/ 70 h 116"/>
                <a:gd name="T8" fmla="*/ 50 w 65"/>
                <a:gd name="T9" fmla="*/ 42 h 116"/>
                <a:gd name="T10" fmla="*/ 31 w 65"/>
                <a:gd name="T11" fmla="*/ 13 h 116"/>
                <a:gd name="T12" fmla="*/ 37 w 65"/>
                <a:gd name="T13" fmla="*/ 0 h 116"/>
                <a:gd name="T14" fmla="*/ 65 w 65"/>
                <a:gd name="T15" fmla="*/ 42 h 116"/>
                <a:gd name="T16" fmla="*/ 37 w 65"/>
                <a:gd name="T17" fmla="*/ 83 h 116"/>
                <a:gd name="T18" fmla="*/ 15 w 65"/>
                <a:gd name="T19" fmla="*/ 73 h 116"/>
                <a:gd name="T20" fmla="*/ 15 w 65"/>
                <a:gd name="T21" fmla="*/ 115 h 116"/>
                <a:gd name="T22" fmla="*/ 7 w 65"/>
                <a:gd name="T23" fmla="*/ 116 h 116"/>
                <a:gd name="T24" fmla="*/ 0 w 65"/>
                <a:gd name="T25" fmla="*/ 115 h 116"/>
                <a:gd name="T26" fmla="*/ 0 w 65"/>
                <a:gd name="T27" fmla="*/ 3 h 116"/>
                <a:gd name="T28" fmla="*/ 7 w 65"/>
                <a:gd name="T29" fmla="*/ 2 h 116"/>
                <a:gd name="T30" fmla="*/ 15 w 65"/>
                <a:gd name="T31" fmla="*/ 3 h 116"/>
                <a:gd name="T32" fmla="*/ 15 w 65"/>
                <a:gd name="T33" fmla="*/ 10 h 116"/>
                <a:gd name="T34" fmla="*/ 37 w 65"/>
                <a:gd name="T3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116">
                  <a:moveTo>
                    <a:pt x="31" y="13"/>
                  </a:moveTo>
                  <a:cubicBezTo>
                    <a:pt x="21" y="13"/>
                    <a:pt x="15" y="22"/>
                    <a:pt x="15" y="32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62"/>
                    <a:pt x="21" y="70"/>
                    <a:pt x="31" y="70"/>
                  </a:cubicBezTo>
                  <a:cubicBezTo>
                    <a:pt x="43" y="70"/>
                    <a:pt x="50" y="64"/>
                    <a:pt x="50" y="42"/>
                  </a:cubicBezTo>
                  <a:cubicBezTo>
                    <a:pt x="50" y="19"/>
                    <a:pt x="43" y="13"/>
                    <a:pt x="31" y="13"/>
                  </a:cubicBezTo>
                  <a:moveTo>
                    <a:pt x="37" y="0"/>
                  </a:moveTo>
                  <a:cubicBezTo>
                    <a:pt x="54" y="0"/>
                    <a:pt x="65" y="11"/>
                    <a:pt x="65" y="42"/>
                  </a:cubicBezTo>
                  <a:cubicBezTo>
                    <a:pt x="65" y="72"/>
                    <a:pt x="54" y="83"/>
                    <a:pt x="37" y="83"/>
                  </a:cubicBezTo>
                  <a:cubicBezTo>
                    <a:pt x="26" y="83"/>
                    <a:pt x="19" y="79"/>
                    <a:pt x="15" y="73"/>
                  </a:cubicBezTo>
                  <a:cubicBezTo>
                    <a:pt x="15" y="115"/>
                    <a:pt x="15" y="115"/>
                    <a:pt x="15" y="115"/>
                  </a:cubicBezTo>
                  <a:cubicBezTo>
                    <a:pt x="15" y="115"/>
                    <a:pt x="12" y="116"/>
                    <a:pt x="7" y="116"/>
                  </a:cubicBezTo>
                  <a:cubicBezTo>
                    <a:pt x="2" y="116"/>
                    <a:pt x="0" y="115"/>
                    <a:pt x="0" y="1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2" y="2"/>
                    <a:pt x="7" y="2"/>
                  </a:cubicBezTo>
                  <a:cubicBezTo>
                    <a:pt x="12" y="2"/>
                    <a:pt x="15" y="3"/>
                    <a:pt x="15" y="3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9" y="4"/>
                    <a:pt x="26" y="0"/>
                    <a:pt x="37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5" name="Freeform 55"/>
            <p:cNvSpPr>
              <a:spLocks noEditPoints="1"/>
            </p:cNvSpPr>
            <p:nvPr/>
          </p:nvSpPr>
          <p:spPr bwMode="auto">
            <a:xfrm>
              <a:off x="3535" y="2576"/>
              <a:ext cx="124" cy="160"/>
            </a:xfrm>
            <a:custGeom>
              <a:avLst/>
              <a:gdLst>
                <a:gd name="T0" fmla="*/ 34 w 64"/>
                <a:gd name="T1" fmla="*/ 12 h 83"/>
                <a:gd name="T2" fmla="*/ 16 w 64"/>
                <a:gd name="T3" fmla="*/ 36 h 83"/>
                <a:gd name="T4" fmla="*/ 48 w 64"/>
                <a:gd name="T5" fmla="*/ 36 h 83"/>
                <a:gd name="T6" fmla="*/ 49 w 64"/>
                <a:gd name="T7" fmla="*/ 29 h 83"/>
                <a:gd name="T8" fmla="*/ 34 w 64"/>
                <a:gd name="T9" fmla="*/ 12 h 83"/>
                <a:gd name="T10" fmla="*/ 16 w 64"/>
                <a:gd name="T11" fmla="*/ 46 h 83"/>
                <a:gd name="T12" fmla="*/ 37 w 64"/>
                <a:gd name="T13" fmla="*/ 70 h 83"/>
                <a:gd name="T14" fmla="*/ 55 w 64"/>
                <a:gd name="T15" fmla="*/ 66 h 83"/>
                <a:gd name="T16" fmla="*/ 60 w 64"/>
                <a:gd name="T17" fmla="*/ 76 h 83"/>
                <a:gd name="T18" fmla="*/ 35 w 64"/>
                <a:gd name="T19" fmla="*/ 83 h 83"/>
                <a:gd name="T20" fmla="*/ 0 w 64"/>
                <a:gd name="T21" fmla="*/ 41 h 83"/>
                <a:gd name="T22" fmla="*/ 34 w 64"/>
                <a:gd name="T23" fmla="*/ 0 h 83"/>
                <a:gd name="T24" fmla="*/ 64 w 64"/>
                <a:gd name="T25" fmla="*/ 31 h 83"/>
                <a:gd name="T26" fmla="*/ 62 w 64"/>
                <a:gd name="T27" fmla="*/ 46 h 83"/>
                <a:gd name="T28" fmla="*/ 16 w 64"/>
                <a:gd name="T29" fmla="*/ 4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83">
                  <a:moveTo>
                    <a:pt x="34" y="12"/>
                  </a:moveTo>
                  <a:cubicBezTo>
                    <a:pt x="24" y="12"/>
                    <a:pt x="17" y="19"/>
                    <a:pt x="16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4"/>
                    <a:pt x="49" y="32"/>
                    <a:pt x="49" y="29"/>
                  </a:cubicBezTo>
                  <a:cubicBezTo>
                    <a:pt x="49" y="20"/>
                    <a:pt x="45" y="12"/>
                    <a:pt x="34" y="12"/>
                  </a:cubicBezTo>
                  <a:moveTo>
                    <a:pt x="16" y="46"/>
                  </a:moveTo>
                  <a:cubicBezTo>
                    <a:pt x="17" y="64"/>
                    <a:pt x="24" y="70"/>
                    <a:pt x="37" y="70"/>
                  </a:cubicBezTo>
                  <a:cubicBezTo>
                    <a:pt x="48" y="70"/>
                    <a:pt x="55" y="66"/>
                    <a:pt x="55" y="66"/>
                  </a:cubicBezTo>
                  <a:cubicBezTo>
                    <a:pt x="57" y="68"/>
                    <a:pt x="59" y="72"/>
                    <a:pt x="60" y="76"/>
                  </a:cubicBezTo>
                  <a:cubicBezTo>
                    <a:pt x="60" y="76"/>
                    <a:pt x="51" y="83"/>
                    <a:pt x="35" y="83"/>
                  </a:cubicBezTo>
                  <a:cubicBezTo>
                    <a:pt x="11" y="83"/>
                    <a:pt x="0" y="68"/>
                    <a:pt x="0" y="41"/>
                  </a:cubicBezTo>
                  <a:cubicBezTo>
                    <a:pt x="0" y="13"/>
                    <a:pt x="14" y="0"/>
                    <a:pt x="34" y="0"/>
                  </a:cubicBezTo>
                  <a:cubicBezTo>
                    <a:pt x="53" y="0"/>
                    <a:pt x="64" y="11"/>
                    <a:pt x="64" y="31"/>
                  </a:cubicBezTo>
                  <a:cubicBezTo>
                    <a:pt x="64" y="40"/>
                    <a:pt x="62" y="46"/>
                    <a:pt x="62" y="46"/>
                  </a:cubicBezTo>
                  <a:lnTo>
                    <a:pt x="16" y="4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6" name="Freeform 56"/>
            <p:cNvSpPr>
              <a:spLocks/>
            </p:cNvSpPr>
            <p:nvPr/>
          </p:nvSpPr>
          <p:spPr bwMode="auto">
            <a:xfrm>
              <a:off x="3678" y="2514"/>
              <a:ext cx="87" cy="218"/>
            </a:xfrm>
            <a:custGeom>
              <a:avLst/>
              <a:gdLst>
                <a:gd name="T0" fmla="*/ 22 w 45"/>
                <a:gd name="T1" fmla="*/ 0 h 113"/>
                <a:gd name="T2" fmla="*/ 30 w 45"/>
                <a:gd name="T3" fmla="*/ 1 h 113"/>
                <a:gd name="T4" fmla="*/ 30 w 45"/>
                <a:gd name="T5" fmla="*/ 43 h 113"/>
                <a:gd name="T6" fmla="*/ 40 w 45"/>
                <a:gd name="T7" fmla="*/ 37 h 113"/>
                <a:gd name="T8" fmla="*/ 43 w 45"/>
                <a:gd name="T9" fmla="*/ 40 h 113"/>
                <a:gd name="T10" fmla="*/ 45 w 45"/>
                <a:gd name="T11" fmla="*/ 45 h 113"/>
                <a:gd name="T12" fmla="*/ 30 w 45"/>
                <a:gd name="T13" fmla="*/ 54 h 113"/>
                <a:gd name="T14" fmla="*/ 30 w 45"/>
                <a:gd name="T15" fmla="*/ 112 h 113"/>
                <a:gd name="T16" fmla="*/ 22 w 45"/>
                <a:gd name="T17" fmla="*/ 113 h 113"/>
                <a:gd name="T18" fmla="*/ 15 w 45"/>
                <a:gd name="T19" fmla="*/ 112 h 113"/>
                <a:gd name="T20" fmla="*/ 15 w 45"/>
                <a:gd name="T21" fmla="*/ 62 h 113"/>
                <a:gd name="T22" fmla="*/ 5 w 45"/>
                <a:gd name="T23" fmla="*/ 68 h 113"/>
                <a:gd name="T24" fmla="*/ 2 w 45"/>
                <a:gd name="T25" fmla="*/ 65 h 113"/>
                <a:gd name="T26" fmla="*/ 0 w 45"/>
                <a:gd name="T27" fmla="*/ 60 h 113"/>
                <a:gd name="T28" fmla="*/ 15 w 45"/>
                <a:gd name="T29" fmla="*/ 52 h 113"/>
                <a:gd name="T30" fmla="*/ 15 w 45"/>
                <a:gd name="T31" fmla="*/ 1 h 113"/>
                <a:gd name="T32" fmla="*/ 22 w 45"/>
                <a:gd name="T33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" h="113">
                  <a:moveTo>
                    <a:pt x="22" y="0"/>
                  </a:moveTo>
                  <a:cubicBezTo>
                    <a:pt x="27" y="0"/>
                    <a:pt x="30" y="1"/>
                    <a:pt x="30" y="1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1" y="37"/>
                    <a:pt x="42" y="38"/>
                    <a:pt x="43" y="40"/>
                  </a:cubicBezTo>
                  <a:cubicBezTo>
                    <a:pt x="45" y="43"/>
                    <a:pt x="45" y="45"/>
                    <a:pt x="45" y="45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112"/>
                    <a:pt x="30" y="112"/>
                    <a:pt x="30" y="112"/>
                  </a:cubicBezTo>
                  <a:cubicBezTo>
                    <a:pt x="30" y="112"/>
                    <a:pt x="27" y="113"/>
                    <a:pt x="22" y="113"/>
                  </a:cubicBezTo>
                  <a:cubicBezTo>
                    <a:pt x="17" y="113"/>
                    <a:pt x="15" y="112"/>
                    <a:pt x="15" y="112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4" y="68"/>
                    <a:pt x="3" y="67"/>
                    <a:pt x="2" y="65"/>
                  </a:cubicBezTo>
                  <a:cubicBezTo>
                    <a:pt x="0" y="62"/>
                    <a:pt x="0" y="60"/>
                    <a:pt x="0" y="60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7" y="0"/>
                    <a:pt x="22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7" name="Freeform 57"/>
            <p:cNvSpPr>
              <a:spLocks/>
            </p:cNvSpPr>
            <p:nvPr/>
          </p:nvSpPr>
          <p:spPr bwMode="auto">
            <a:xfrm>
              <a:off x="3792" y="2576"/>
              <a:ext cx="119" cy="156"/>
            </a:xfrm>
            <a:custGeom>
              <a:avLst/>
              <a:gdLst>
                <a:gd name="T0" fmla="*/ 62 w 62"/>
                <a:gd name="T1" fmla="*/ 80 h 81"/>
                <a:gd name="T2" fmla="*/ 54 w 62"/>
                <a:gd name="T3" fmla="*/ 81 h 81"/>
                <a:gd name="T4" fmla="*/ 46 w 62"/>
                <a:gd name="T5" fmla="*/ 80 h 81"/>
                <a:gd name="T6" fmla="*/ 46 w 62"/>
                <a:gd name="T7" fmla="*/ 26 h 81"/>
                <a:gd name="T8" fmla="*/ 32 w 62"/>
                <a:gd name="T9" fmla="*/ 13 h 81"/>
                <a:gd name="T10" fmla="*/ 15 w 62"/>
                <a:gd name="T11" fmla="*/ 22 h 81"/>
                <a:gd name="T12" fmla="*/ 15 w 62"/>
                <a:gd name="T13" fmla="*/ 80 h 81"/>
                <a:gd name="T14" fmla="*/ 8 w 62"/>
                <a:gd name="T15" fmla="*/ 81 h 81"/>
                <a:gd name="T16" fmla="*/ 0 w 62"/>
                <a:gd name="T17" fmla="*/ 80 h 81"/>
                <a:gd name="T18" fmla="*/ 0 w 62"/>
                <a:gd name="T19" fmla="*/ 3 h 81"/>
                <a:gd name="T20" fmla="*/ 8 w 62"/>
                <a:gd name="T21" fmla="*/ 2 h 81"/>
                <a:gd name="T22" fmla="*/ 15 w 62"/>
                <a:gd name="T23" fmla="*/ 3 h 81"/>
                <a:gd name="T24" fmla="*/ 15 w 62"/>
                <a:gd name="T25" fmla="*/ 10 h 81"/>
                <a:gd name="T26" fmla="*/ 38 w 62"/>
                <a:gd name="T27" fmla="*/ 0 h 81"/>
                <a:gd name="T28" fmla="*/ 62 w 62"/>
                <a:gd name="T29" fmla="*/ 23 h 81"/>
                <a:gd name="T30" fmla="*/ 62 w 62"/>
                <a:gd name="T31" fmla="*/ 8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" h="81">
                  <a:moveTo>
                    <a:pt x="62" y="80"/>
                  </a:moveTo>
                  <a:cubicBezTo>
                    <a:pt x="62" y="80"/>
                    <a:pt x="59" y="81"/>
                    <a:pt x="54" y="81"/>
                  </a:cubicBezTo>
                  <a:cubicBezTo>
                    <a:pt x="49" y="81"/>
                    <a:pt x="46" y="80"/>
                    <a:pt x="46" y="80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17"/>
                    <a:pt x="42" y="13"/>
                    <a:pt x="32" y="13"/>
                  </a:cubicBezTo>
                  <a:cubicBezTo>
                    <a:pt x="26" y="13"/>
                    <a:pt x="19" y="16"/>
                    <a:pt x="15" y="22"/>
                  </a:cubicBezTo>
                  <a:cubicBezTo>
                    <a:pt x="15" y="80"/>
                    <a:pt x="15" y="80"/>
                    <a:pt x="15" y="80"/>
                  </a:cubicBezTo>
                  <a:cubicBezTo>
                    <a:pt x="15" y="80"/>
                    <a:pt x="13" y="81"/>
                    <a:pt x="8" y="81"/>
                  </a:cubicBezTo>
                  <a:cubicBezTo>
                    <a:pt x="3" y="81"/>
                    <a:pt x="0" y="80"/>
                    <a:pt x="0" y="8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3" y="2"/>
                    <a:pt x="8" y="2"/>
                  </a:cubicBezTo>
                  <a:cubicBezTo>
                    <a:pt x="13" y="2"/>
                    <a:pt x="15" y="3"/>
                    <a:pt x="15" y="3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21" y="4"/>
                    <a:pt x="29" y="0"/>
                    <a:pt x="38" y="0"/>
                  </a:cubicBezTo>
                  <a:cubicBezTo>
                    <a:pt x="53" y="0"/>
                    <a:pt x="62" y="10"/>
                    <a:pt x="62" y="23"/>
                  </a:cubicBezTo>
                  <a:lnTo>
                    <a:pt x="62" y="80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8" name="Freeform 58"/>
            <p:cNvSpPr>
              <a:spLocks noEditPoints="1"/>
            </p:cNvSpPr>
            <p:nvPr/>
          </p:nvSpPr>
          <p:spPr bwMode="auto">
            <a:xfrm>
              <a:off x="3946" y="2576"/>
              <a:ext cx="130" cy="160"/>
            </a:xfrm>
            <a:custGeom>
              <a:avLst/>
              <a:gdLst>
                <a:gd name="T0" fmla="*/ 33 w 67"/>
                <a:gd name="T1" fmla="*/ 12 h 83"/>
                <a:gd name="T2" fmla="*/ 15 w 67"/>
                <a:gd name="T3" fmla="*/ 42 h 83"/>
                <a:gd name="T4" fmla="*/ 33 w 67"/>
                <a:gd name="T5" fmla="*/ 71 h 83"/>
                <a:gd name="T6" fmla="*/ 51 w 67"/>
                <a:gd name="T7" fmla="*/ 42 h 83"/>
                <a:gd name="T8" fmla="*/ 33 w 67"/>
                <a:gd name="T9" fmla="*/ 12 h 83"/>
                <a:gd name="T10" fmla="*/ 33 w 67"/>
                <a:gd name="T11" fmla="*/ 0 h 83"/>
                <a:gd name="T12" fmla="*/ 67 w 67"/>
                <a:gd name="T13" fmla="*/ 42 h 83"/>
                <a:gd name="T14" fmla="*/ 33 w 67"/>
                <a:gd name="T15" fmla="*/ 83 h 83"/>
                <a:gd name="T16" fmla="*/ 0 w 67"/>
                <a:gd name="T17" fmla="*/ 42 h 83"/>
                <a:gd name="T18" fmla="*/ 33 w 67"/>
                <a:gd name="T1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83">
                  <a:moveTo>
                    <a:pt x="33" y="12"/>
                  </a:moveTo>
                  <a:cubicBezTo>
                    <a:pt x="22" y="12"/>
                    <a:pt x="15" y="18"/>
                    <a:pt x="15" y="42"/>
                  </a:cubicBezTo>
                  <a:cubicBezTo>
                    <a:pt x="15" y="65"/>
                    <a:pt x="22" y="71"/>
                    <a:pt x="33" y="71"/>
                  </a:cubicBezTo>
                  <a:cubicBezTo>
                    <a:pt x="44" y="71"/>
                    <a:pt x="51" y="65"/>
                    <a:pt x="51" y="42"/>
                  </a:cubicBezTo>
                  <a:cubicBezTo>
                    <a:pt x="51" y="18"/>
                    <a:pt x="44" y="12"/>
                    <a:pt x="33" y="12"/>
                  </a:cubicBezTo>
                  <a:moveTo>
                    <a:pt x="33" y="0"/>
                  </a:moveTo>
                  <a:cubicBezTo>
                    <a:pt x="54" y="0"/>
                    <a:pt x="67" y="12"/>
                    <a:pt x="67" y="42"/>
                  </a:cubicBezTo>
                  <a:cubicBezTo>
                    <a:pt x="67" y="71"/>
                    <a:pt x="54" y="83"/>
                    <a:pt x="33" y="83"/>
                  </a:cubicBezTo>
                  <a:cubicBezTo>
                    <a:pt x="12" y="83"/>
                    <a:pt x="0" y="71"/>
                    <a:pt x="0" y="42"/>
                  </a:cubicBezTo>
                  <a:cubicBezTo>
                    <a:pt x="0" y="12"/>
                    <a:pt x="12" y="0"/>
                    <a:pt x="33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9" name="Freeform 59"/>
            <p:cNvSpPr>
              <a:spLocks/>
            </p:cNvSpPr>
            <p:nvPr/>
          </p:nvSpPr>
          <p:spPr bwMode="auto">
            <a:xfrm>
              <a:off x="4103" y="2576"/>
              <a:ext cx="104" cy="160"/>
            </a:xfrm>
            <a:custGeom>
              <a:avLst/>
              <a:gdLst>
                <a:gd name="T0" fmla="*/ 29 w 54"/>
                <a:gd name="T1" fmla="*/ 0 h 83"/>
                <a:gd name="T2" fmla="*/ 50 w 54"/>
                <a:gd name="T3" fmla="*/ 4 h 83"/>
                <a:gd name="T4" fmla="*/ 46 w 54"/>
                <a:gd name="T5" fmla="*/ 15 h 83"/>
                <a:gd name="T6" fmla="*/ 31 w 54"/>
                <a:gd name="T7" fmla="*/ 13 h 83"/>
                <a:gd name="T8" fmla="*/ 15 w 54"/>
                <a:gd name="T9" fmla="*/ 24 h 83"/>
                <a:gd name="T10" fmla="*/ 34 w 54"/>
                <a:gd name="T11" fmla="*/ 36 h 83"/>
                <a:gd name="T12" fmla="*/ 54 w 54"/>
                <a:gd name="T13" fmla="*/ 59 h 83"/>
                <a:gd name="T14" fmla="*/ 26 w 54"/>
                <a:gd name="T15" fmla="*/ 83 h 83"/>
                <a:gd name="T16" fmla="*/ 0 w 54"/>
                <a:gd name="T17" fmla="*/ 77 h 83"/>
                <a:gd name="T18" fmla="*/ 5 w 54"/>
                <a:gd name="T19" fmla="*/ 66 h 83"/>
                <a:gd name="T20" fmla="*/ 25 w 54"/>
                <a:gd name="T21" fmla="*/ 70 h 83"/>
                <a:gd name="T22" fmla="*/ 39 w 54"/>
                <a:gd name="T23" fmla="*/ 59 h 83"/>
                <a:gd name="T24" fmla="*/ 22 w 54"/>
                <a:gd name="T25" fmla="*/ 46 h 83"/>
                <a:gd name="T26" fmla="*/ 1 w 54"/>
                <a:gd name="T27" fmla="*/ 24 h 83"/>
                <a:gd name="T28" fmla="*/ 29 w 54"/>
                <a:gd name="T2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83">
                  <a:moveTo>
                    <a:pt x="29" y="0"/>
                  </a:moveTo>
                  <a:cubicBezTo>
                    <a:pt x="44" y="0"/>
                    <a:pt x="50" y="4"/>
                    <a:pt x="50" y="4"/>
                  </a:cubicBezTo>
                  <a:cubicBezTo>
                    <a:pt x="50" y="8"/>
                    <a:pt x="49" y="13"/>
                    <a:pt x="46" y="15"/>
                  </a:cubicBezTo>
                  <a:cubicBezTo>
                    <a:pt x="46" y="15"/>
                    <a:pt x="39" y="13"/>
                    <a:pt x="31" y="13"/>
                  </a:cubicBezTo>
                  <a:cubicBezTo>
                    <a:pt x="20" y="13"/>
                    <a:pt x="15" y="17"/>
                    <a:pt x="15" y="24"/>
                  </a:cubicBezTo>
                  <a:cubicBezTo>
                    <a:pt x="15" y="31"/>
                    <a:pt x="25" y="33"/>
                    <a:pt x="34" y="36"/>
                  </a:cubicBezTo>
                  <a:cubicBezTo>
                    <a:pt x="44" y="39"/>
                    <a:pt x="54" y="44"/>
                    <a:pt x="54" y="59"/>
                  </a:cubicBezTo>
                  <a:cubicBezTo>
                    <a:pt x="54" y="74"/>
                    <a:pt x="45" y="83"/>
                    <a:pt x="26" y="83"/>
                  </a:cubicBezTo>
                  <a:cubicBezTo>
                    <a:pt x="10" y="83"/>
                    <a:pt x="0" y="77"/>
                    <a:pt x="0" y="77"/>
                  </a:cubicBezTo>
                  <a:cubicBezTo>
                    <a:pt x="0" y="73"/>
                    <a:pt x="2" y="69"/>
                    <a:pt x="5" y="66"/>
                  </a:cubicBezTo>
                  <a:cubicBezTo>
                    <a:pt x="5" y="66"/>
                    <a:pt x="14" y="70"/>
                    <a:pt x="25" y="70"/>
                  </a:cubicBezTo>
                  <a:cubicBezTo>
                    <a:pt x="34" y="70"/>
                    <a:pt x="39" y="67"/>
                    <a:pt x="39" y="59"/>
                  </a:cubicBezTo>
                  <a:cubicBezTo>
                    <a:pt x="39" y="51"/>
                    <a:pt x="31" y="49"/>
                    <a:pt x="22" y="46"/>
                  </a:cubicBezTo>
                  <a:cubicBezTo>
                    <a:pt x="12" y="43"/>
                    <a:pt x="1" y="39"/>
                    <a:pt x="1" y="24"/>
                  </a:cubicBezTo>
                  <a:cubicBezTo>
                    <a:pt x="1" y="10"/>
                    <a:pt x="10" y="0"/>
                    <a:pt x="29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0" name="Freeform 60"/>
            <p:cNvSpPr>
              <a:spLocks noEditPoints="1"/>
            </p:cNvSpPr>
            <p:nvPr/>
          </p:nvSpPr>
          <p:spPr bwMode="auto">
            <a:xfrm>
              <a:off x="4242" y="2576"/>
              <a:ext cx="125" cy="224"/>
            </a:xfrm>
            <a:custGeom>
              <a:avLst/>
              <a:gdLst>
                <a:gd name="T0" fmla="*/ 31 w 65"/>
                <a:gd name="T1" fmla="*/ 13 h 116"/>
                <a:gd name="T2" fmla="*/ 15 w 65"/>
                <a:gd name="T3" fmla="*/ 32 h 116"/>
                <a:gd name="T4" fmla="*/ 15 w 65"/>
                <a:gd name="T5" fmla="*/ 51 h 116"/>
                <a:gd name="T6" fmla="*/ 31 w 65"/>
                <a:gd name="T7" fmla="*/ 70 h 116"/>
                <a:gd name="T8" fmla="*/ 49 w 65"/>
                <a:gd name="T9" fmla="*/ 42 h 116"/>
                <a:gd name="T10" fmla="*/ 31 w 65"/>
                <a:gd name="T11" fmla="*/ 13 h 116"/>
                <a:gd name="T12" fmla="*/ 36 w 65"/>
                <a:gd name="T13" fmla="*/ 0 h 116"/>
                <a:gd name="T14" fmla="*/ 65 w 65"/>
                <a:gd name="T15" fmla="*/ 42 h 116"/>
                <a:gd name="T16" fmla="*/ 36 w 65"/>
                <a:gd name="T17" fmla="*/ 83 h 116"/>
                <a:gd name="T18" fmla="*/ 15 w 65"/>
                <a:gd name="T19" fmla="*/ 73 h 116"/>
                <a:gd name="T20" fmla="*/ 15 w 65"/>
                <a:gd name="T21" fmla="*/ 115 h 116"/>
                <a:gd name="T22" fmla="*/ 7 w 65"/>
                <a:gd name="T23" fmla="*/ 116 h 116"/>
                <a:gd name="T24" fmla="*/ 0 w 65"/>
                <a:gd name="T25" fmla="*/ 115 h 116"/>
                <a:gd name="T26" fmla="*/ 0 w 65"/>
                <a:gd name="T27" fmla="*/ 3 h 116"/>
                <a:gd name="T28" fmla="*/ 7 w 65"/>
                <a:gd name="T29" fmla="*/ 2 h 116"/>
                <a:gd name="T30" fmla="*/ 15 w 65"/>
                <a:gd name="T31" fmla="*/ 3 h 116"/>
                <a:gd name="T32" fmla="*/ 15 w 65"/>
                <a:gd name="T33" fmla="*/ 10 h 116"/>
                <a:gd name="T34" fmla="*/ 36 w 65"/>
                <a:gd name="T3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116">
                  <a:moveTo>
                    <a:pt x="31" y="13"/>
                  </a:moveTo>
                  <a:cubicBezTo>
                    <a:pt x="21" y="13"/>
                    <a:pt x="15" y="22"/>
                    <a:pt x="15" y="32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62"/>
                    <a:pt x="21" y="70"/>
                    <a:pt x="31" y="70"/>
                  </a:cubicBezTo>
                  <a:cubicBezTo>
                    <a:pt x="43" y="70"/>
                    <a:pt x="49" y="64"/>
                    <a:pt x="49" y="42"/>
                  </a:cubicBezTo>
                  <a:cubicBezTo>
                    <a:pt x="49" y="19"/>
                    <a:pt x="43" y="13"/>
                    <a:pt x="31" y="13"/>
                  </a:cubicBezTo>
                  <a:moveTo>
                    <a:pt x="36" y="0"/>
                  </a:moveTo>
                  <a:cubicBezTo>
                    <a:pt x="54" y="0"/>
                    <a:pt x="65" y="11"/>
                    <a:pt x="65" y="42"/>
                  </a:cubicBezTo>
                  <a:cubicBezTo>
                    <a:pt x="65" y="72"/>
                    <a:pt x="54" y="83"/>
                    <a:pt x="36" y="83"/>
                  </a:cubicBezTo>
                  <a:cubicBezTo>
                    <a:pt x="26" y="83"/>
                    <a:pt x="19" y="79"/>
                    <a:pt x="15" y="73"/>
                  </a:cubicBezTo>
                  <a:cubicBezTo>
                    <a:pt x="15" y="115"/>
                    <a:pt x="15" y="115"/>
                    <a:pt x="15" y="115"/>
                  </a:cubicBezTo>
                  <a:cubicBezTo>
                    <a:pt x="15" y="115"/>
                    <a:pt x="12" y="116"/>
                    <a:pt x="7" y="116"/>
                  </a:cubicBezTo>
                  <a:cubicBezTo>
                    <a:pt x="2" y="116"/>
                    <a:pt x="0" y="115"/>
                    <a:pt x="0" y="1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2" y="2"/>
                    <a:pt x="7" y="2"/>
                  </a:cubicBezTo>
                  <a:cubicBezTo>
                    <a:pt x="12" y="2"/>
                    <a:pt x="15" y="3"/>
                    <a:pt x="15" y="3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9" y="4"/>
                    <a:pt x="26" y="0"/>
                    <a:pt x="36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" name="Freeform 61"/>
            <p:cNvSpPr>
              <a:spLocks/>
            </p:cNvSpPr>
            <p:nvPr/>
          </p:nvSpPr>
          <p:spPr bwMode="auto">
            <a:xfrm>
              <a:off x="4404" y="2577"/>
              <a:ext cx="89" cy="155"/>
            </a:xfrm>
            <a:custGeom>
              <a:avLst/>
              <a:gdLst>
                <a:gd name="T0" fmla="*/ 33 w 46"/>
                <a:gd name="T1" fmla="*/ 0 h 80"/>
                <a:gd name="T2" fmla="*/ 46 w 46"/>
                <a:gd name="T3" fmla="*/ 3 h 80"/>
                <a:gd name="T4" fmla="*/ 40 w 46"/>
                <a:gd name="T5" fmla="*/ 16 h 80"/>
                <a:gd name="T6" fmla="*/ 30 w 46"/>
                <a:gd name="T7" fmla="*/ 13 h 80"/>
                <a:gd name="T8" fmla="*/ 15 w 46"/>
                <a:gd name="T9" fmla="*/ 24 h 80"/>
                <a:gd name="T10" fmla="*/ 15 w 46"/>
                <a:gd name="T11" fmla="*/ 79 h 80"/>
                <a:gd name="T12" fmla="*/ 7 w 46"/>
                <a:gd name="T13" fmla="*/ 80 h 80"/>
                <a:gd name="T14" fmla="*/ 0 w 46"/>
                <a:gd name="T15" fmla="*/ 79 h 80"/>
                <a:gd name="T16" fmla="*/ 0 w 46"/>
                <a:gd name="T17" fmla="*/ 2 h 80"/>
                <a:gd name="T18" fmla="*/ 7 w 46"/>
                <a:gd name="T19" fmla="*/ 1 h 80"/>
                <a:gd name="T20" fmla="*/ 15 w 46"/>
                <a:gd name="T21" fmla="*/ 2 h 80"/>
                <a:gd name="T22" fmla="*/ 15 w 46"/>
                <a:gd name="T23" fmla="*/ 12 h 80"/>
                <a:gd name="T24" fmla="*/ 33 w 46"/>
                <a:gd name="T2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" h="80">
                  <a:moveTo>
                    <a:pt x="33" y="0"/>
                  </a:moveTo>
                  <a:cubicBezTo>
                    <a:pt x="39" y="0"/>
                    <a:pt x="43" y="1"/>
                    <a:pt x="46" y="3"/>
                  </a:cubicBezTo>
                  <a:cubicBezTo>
                    <a:pt x="46" y="9"/>
                    <a:pt x="44" y="13"/>
                    <a:pt x="40" y="16"/>
                  </a:cubicBezTo>
                  <a:cubicBezTo>
                    <a:pt x="37" y="14"/>
                    <a:pt x="34" y="13"/>
                    <a:pt x="30" y="13"/>
                  </a:cubicBezTo>
                  <a:cubicBezTo>
                    <a:pt x="24" y="13"/>
                    <a:pt x="19" y="17"/>
                    <a:pt x="15" y="24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15" y="79"/>
                    <a:pt x="12" y="80"/>
                    <a:pt x="7" y="80"/>
                  </a:cubicBezTo>
                  <a:cubicBezTo>
                    <a:pt x="2" y="80"/>
                    <a:pt x="0" y="79"/>
                    <a:pt x="0" y="79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2" y="1"/>
                    <a:pt x="7" y="1"/>
                  </a:cubicBezTo>
                  <a:cubicBezTo>
                    <a:pt x="12" y="1"/>
                    <a:pt x="15" y="2"/>
                    <a:pt x="15" y="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20" y="3"/>
                    <a:pt x="27" y="0"/>
                    <a:pt x="33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2" name="Freeform 62"/>
            <p:cNvSpPr>
              <a:spLocks noEditPoints="1"/>
            </p:cNvSpPr>
            <p:nvPr/>
          </p:nvSpPr>
          <p:spPr bwMode="auto">
            <a:xfrm>
              <a:off x="4506" y="2576"/>
              <a:ext cx="118" cy="160"/>
            </a:xfrm>
            <a:custGeom>
              <a:avLst/>
              <a:gdLst>
                <a:gd name="T0" fmla="*/ 31 w 61"/>
                <a:gd name="T1" fmla="*/ 44 h 83"/>
                <a:gd name="T2" fmla="*/ 16 w 61"/>
                <a:gd name="T3" fmla="*/ 58 h 83"/>
                <a:gd name="T4" fmla="*/ 29 w 61"/>
                <a:gd name="T5" fmla="*/ 71 h 83"/>
                <a:gd name="T6" fmla="*/ 46 w 61"/>
                <a:gd name="T7" fmla="*/ 50 h 83"/>
                <a:gd name="T8" fmla="*/ 46 w 61"/>
                <a:gd name="T9" fmla="*/ 45 h 83"/>
                <a:gd name="T10" fmla="*/ 31 w 61"/>
                <a:gd name="T11" fmla="*/ 44 h 83"/>
                <a:gd name="T12" fmla="*/ 32 w 61"/>
                <a:gd name="T13" fmla="*/ 0 h 83"/>
                <a:gd name="T14" fmla="*/ 61 w 61"/>
                <a:gd name="T15" fmla="*/ 30 h 83"/>
                <a:gd name="T16" fmla="*/ 61 w 61"/>
                <a:gd name="T17" fmla="*/ 80 h 83"/>
                <a:gd name="T18" fmla="*/ 55 w 61"/>
                <a:gd name="T19" fmla="*/ 81 h 83"/>
                <a:gd name="T20" fmla="*/ 49 w 61"/>
                <a:gd name="T21" fmla="*/ 80 h 83"/>
                <a:gd name="T22" fmla="*/ 47 w 61"/>
                <a:gd name="T23" fmla="*/ 71 h 83"/>
                <a:gd name="T24" fmla="*/ 23 w 61"/>
                <a:gd name="T25" fmla="*/ 83 h 83"/>
                <a:gd name="T26" fmla="*/ 0 w 61"/>
                <a:gd name="T27" fmla="*/ 58 h 83"/>
                <a:gd name="T28" fmla="*/ 29 w 61"/>
                <a:gd name="T29" fmla="*/ 34 h 83"/>
                <a:gd name="T30" fmla="*/ 46 w 61"/>
                <a:gd name="T31" fmla="*/ 35 h 83"/>
                <a:gd name="T32" fmla="*/ 46 w 61"/>
                <a:gd name="T33" fmla="*/ 29 h 83"/>
                <a:gd name="T34" fmla="*/ 31 w 61"/>
                <a:gd name="T35" fmla="*/ 13 h 83"/>
                <a:gd name="T36" fmla="*/ 10 w 61"/>
                <a:gd name="T37" fmla="*/ 17 h 83"/>
                <a:gd name="T38" fmla="*/ 7 w 61"/>
                <a:gd name="T39" fmla="*/ 12 h 83"/>
                <a:gd name="T40" fmla="*/ 6 w 61"/>
                <a:gd name="T41" fmla="*/ 6 h 83"/>
                <a:gd name="T42" fmla="*/ 32 w 61"/>
                <a:gd name="T43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1" h="83">
                  <a:moveTo>
                    <a:pt x="31" y="44"/>
                  </a:moveTo>
                  <a:cubicBezTo>
                    <a:pt x="21" y="44"/>
                    <a:pt x="16" y="48"/>
                    <a:pt x="16" y="58"/>
                  </a:cubicBezTo>
                  <a:cubicBezTo>
                    <a:pt x="16" y="67"/>
                    <a:pt x="21" y="71"/>
                    <a:pt x="29" y="71"/>
                  </a:cubicBezTo>
                  <a:cubicBezTo>
                    <a:pt x="41" y="71"/>
                    <a:pt x="46" y="61"/>
                    <a:pt x="46" y="50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3" y="45"/>
                    <a:pt x="37" y="44"/>
                    <a:pt x="31" y="44"/>
                  </a:cubicBezTo>
                  <a:moveTo>
                    <a:pt x="32" y="0"/>
                  </a:moveTo>
                  <a:cubicBezTo>
                    <a:pt x="54" y="0"/>
                    <a:pt x="61" y="10"/>
                    <a:pt x="61" y="30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61" y="80"/>
                    <a:pt x="60" y="81"/>
                    <a:pt x="55" y="81"/>
                  </a:cubicBezTo>
                  <a:cubicBezTo>
                    <a:pt x="52" y="81"/>
                    <a:pt x="49" y="80"/>
                    <a:pt x="49" y="80"/>
                  </a:cubicBezTo>
                  <a:cubicBezTo>
                    <a:pt x="47" y="71"/>
                    <a:pt x="47" y="71"/>
                    <a:pt x="47" y="71"/>
                  </a:cubicBezTo>
                  <a:cubicBezTo>
                    <a:pt x="43" y="79"/>
                    <a:pt x="35" y="83"/>
                    <a:pt x="23" y="83"/>
                  </a:cubicBezTo>
                  <a:cubicBezTo>
                    <a:pt x="9" y="83"/>
                    <a:pt x="0" y="75"/>
                    <a:pt x="0" y="58"/>
                  </a:cubicBezTo>
                  <a:cubicBezTo>
                    <a:pt x="0" y="41"/>
                    <a:pt x="10" y="34"/>
                    <a:pt x="29" y="34"/>
                  </a:cubicBezTo>
                  <a:cubicBezTo>
                    <a:pt x="36" y="34"/>
                    <a:pt x="42" y="34"/>
                    <a:pt x="46" y="35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19"/>
                    <a:pt x="42" y="13"/>
                    <a:pt x="31" y="13"/>
                  </a:cubicBezTo>
                  <a:cubicBezTo>
                    <a:pt x="20" y="13"/>
                    <a:pt x="10" y="17"/>
                    <a:pt x="10" y="17"/>
                  </a:cubicBezTo>
                  <a:cubicBezTo>
                    <a:pt x="10" y="17"/>
                    <a:pt x="8" y="15"/>
                    <a:pt x="7" y="12"/>
                  </a:cubicBezTo>
                  <a:cubicBezTo>
                    <a:pt x="6" y="9"/>
                    <a:pt x="6" y="6"/>
                    <a:pt x="6" y="6"/>
                  </a:cubicBezTo>
                  <a:cubicBezTo>
                    <a:pt x="6" y="6"/>
                    <a:pt x="17" y="0"/>
                    <a:pt x="32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3" name="Freeform 63"/>
            <p:cNvSpPr>
              <a:spLocks/>
            </p:cNvSpPr>
            <p:nvPr/>
          </p:nvSpPr>
          <p:spPr bwMode="auto">
            <a:xfrm>
              <a:off x="4651" y="2579"/>
              <a:ext cx="218" cy="153"/>
            </a:xfrm>
            <a:custGeom>
              <a:avLst/>
              <a:gdLst>
                <a:gd name="T0" fmla="*/ 61 w 113"/>
                <a:gd name="T1" fmla="*/ 37 h 79"/>
                <a:gd name="T2" fmla="*/ 57 w 113"/>
                <a:gd name="T3" fmla="*/ 16 h 79"/>
                <a:gd name="T4" fmla="*/ 56 w 113"/>
                <a:gd name="T5" fmla="*/ 16 h 79"/>
                <a:gd name="T6" fmla="*/ 52 w 113"/>
                <a:gd name="T7" fmla="*/ 37 h 79"/>
                <a:gd name="T8" fmla="*/ 40 w 113"/>
                <a:gd name="T9" fmla="*/ 78 h 79"/>
                <a:gd name="T10" fmla="*/ 31 w 113"/>
                <a:gd name="T11" fmla="*/ 79 h 79"/>
                <a:gd name="T12" fmla="*/ 23 w 113"/>
                <a:gd name="T13" fmla="*/ 78 h 79"/>
                <a:gd name="T14" fmla="*/ 0 w 113"/>
                <a:gd name="T15" fmla="*/ 1 h 79"/>
                <a:gd name="T16" fmla="*/ 7 w 113"/>
                <a:gd name="T17" fmla="*/ 0 h 79"/>
                <a:gd name="T18" fmla="*/ 14 w 113"/>
                <a:gd name="T19" fmla="*/ 1 h 79"/>
                <a:gd name="T20" fmla="*/ 28 w 113"/>
                <a:gd name="T21" fmla="*/ 49 h 79"/>
                <a:gd name="T22" fmla="*/ 31 w 113"/>
                <a:gd name="T23" fmla="*/ 64 h 79"/>
                <a:gd name="T24" fmla="*/ 32 w 113"/>
                <a:gd name="T25" fmla="*/ 64 h 79"/>
                <a:gd name="T26" fmla="*/ 35 w 113"/>
                <a:gd name="T27" fmla="*/ 49 h 79"/>
                <a:gd name="T28" fmla="*/ 49 w 113"/>
                <a:gd name="T29" fmla="*/ 1 h 79"/>
                <a:gd name="T30" fmla="*/ 57 w 113"/>
                <a:gd name="T31" fmla="*/ 0 h 79"/>
                <a:gd name="T32" fmla="*/ 65 w 113"/>
                <a:gd name="T33" fmla="*/ 1 h 79"/>
                <a:gd name="T34" fmla="*/ 78 w 113"/>
                <a:gd name="T35" fmla="*/ 49 h 79"/>
                <a:gd name="T36" fmla="*/ 81 w 113"/>
                <a:gd name="T37" fmla="*/ 64 h 79"/>
                <a:gd name="T38" fmla="*/ 82 w 113"/>
                <a:gd name="T39" fmla="*/ 64 h 79"/>
                <a:gd name="T40" fmla="*/ 85 w 113"/>
                <a:gd name="T41" fmla="*/ 49 h 79"/>
                <a:gd name="T42" fmla="*/ 99 w 113"/>
                <a:gd name="T43" fmla="*/ 1 h 79"/>
                <a:gd name="T44" fmla="*/ 106 w 113"/>
                <a:gd name="T45" fmla="*/ 0 h 79"/>
                <a:gd name="T46" fmla="*/ 113 w 113"/>
                <a:gd name="T47" fmla="*/ 1 h 79"/>
                <a:gd name="T48" fmla="*/ 90 w 113"/>
                <a:gd name="T49" fmla="*/ 78 h 79"/>
                <a:gd name="T50" fmla="*/ 81 w 113"/>
                <a:gd name="T51" fmla="*/ 79 h 79"/>
                <a:gd name="T52" fmla="*/ 72 w 113"/>
                <a:gd name="T53" fmla="*/ 78 h 79"/>
                <a:gd name="T54" fmla="*/ 61 w 113"/>
                <a:gd name="T55" fmla="*/ 3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3" h="79">
                  <a:moveTo>
                    <a:pt x="61" y="37"/>
                  </a:moveTo>
                  <a:cubicBezTo>
                    <a:pt x="58" y="27"/>
                    <a:pt x="57" y="20"/>
                    <a:pt x="57" y="16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6" y="20"/>
                    <a:pt x="55" y="27"/>
                    <a:pt x="52" y="37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38" y="79"/>
                    <a:pt x="35" y="79"/>
                    <a:pt x="31" y="79"/>
                  </a:cubicBezTo>
                  <a:cubicBezTo>
                    <a:pt x="28" y="79"/>
                    <a:pt x="25" y="79"/>
                    <a:pt x="23" y="7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7" y="0"/>
                  </a:cubicBezTo>
                  <a:cubicBezTo>
                    <a:pt x="13" y="0"/>
                    <a:pt x="14" y="1"/>
                    <a:pt x="14" y="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30" y="56"/>
                    <a:pt x="31" y="61"/>
                    <a:pt x="31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2" y="61"/>
                    <a:pt x="33" y="56"/>
                    <a:pt x="35" y="49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1"/>
                    <a:pt x="53" y="0"/>
                    <a:pt x="57" y="0"/>
                  </a:cubicBezTo>
                  <a:cubicBezTo>
                    <a:pt x="62" y="0"/>
                    <a:pt x="65" y="1"/>
                    <a:pt x="65" y="1"/>
                  </a:cubicBezTo>
                  <a:cubicBezTo>
                    <a:pt x="78" y="49"/>
                    <a:pt x="78" y="49"/>
                    <a:pt x="78" y="49"/>
                  </a:cubicBezTo>
                  <a:cubicBezTo>
                    <a:pt x="80" y="56"/>
                    <a:pt x="81" y="61"/>
                    <a:pt x="81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2" y="61"/>
                    <a:pt x="83" y="56"/>
                    <a:pt x="85" y="49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99" y="1"/>
                    <a:pt x="102" y="0"/>
                    <a:pt x="106" y="0"/>
                  </a:cubicBezTo>
                  <a:cubicBezTo>
                    <a:pt x="111" y="0"/>
                    <a:pt x="113" y="1"/>
                    <a:pt x="113" y="1"/>
                  </a:cubicBezTo>
                  <a:cubicBezTo>
                    <a:pt x="90" y="78"/>
                    <a:pt x="90" y="78"/>
                    <a:pt x="90" y="78"/>
                  </a:cubicBezTo>
                  <a:cubicBezTo>
                    <a:pt x="87" y="79"/>
                    <a:pt x="84" y="79"/>
                    <a:pt x="81" y="79"/>
                  </a:cubicBezTo>
                  <a:cubicBezTo>
                    <a:pt x="78" y="79"/>
                    <a:pt x="75" y="79"/>
                    <a:pt x="72" y="78"/>
                  </a:cubicBezTo>
                  <a:lnTo>
                    <a:pt x="61" y="37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4" name="Freeform 64"/>
            <p:cNvSpPr>
              <a:spLocks/>
            </p:cNvSpPr>
            <p:nvPr/>
          </p:nvSpPr>
          <p:spPr bwMode="auto">
            <a:xfrm>
              <a:off x="4896" y="2576"/>
              <a:ext cx="120" cy="156"/>
            </a:xfrm>
            <a:custGeom>
              <a:avLst/>
              <a:gdLst>
                <a:gd name="T0" fmla="*/ 62 w 62"/>
                <a:gd name="T1" fmla="*/ 80 h 81"/>
                <a:gd name="T2" fmla="*/ 54 w 62"/>
                <a:gd name="T3" fmla="*/ 81 h 81"/>
                <a:gd name="T4" fmla="*/ 47 w 62"/>
                <a:gd name="T5" fmla="*/ 80 h 81"/>
                <a:gd name="T6" fmla="*/ 47 w 62"/>
                <a:gd name="T7" fmla="*/ 26 h 81"/>
                <a:gd name="T8" fmla="*/ 33 w 62"/>
                <a:gd name="T9" fmla="*/ 13 h 81"/>
                <a:gd name="T10" fmla="*/ 16 w 62"/>
                <a:gd name="T11" fmla="*/ 22 h 81"/>
                <a:gd name="T12" fmla="*/ 16 w 62"/>
                <a:gd name="T13" fmla="*/ 80 h 81"/>
                <a:gd name="T14" fmla="*/ 8 w 62"/>
                <a:gd name="T15" fmla="*/ 81 h 81"/>
                <a:gd name="T16" fmla="*/ 0 w 62"/>
                <a:gd name="T17" fmla="*/ 80 h 81"/>
                <a:gd name="T18" fmla="*/ 0 w 62"/>
                <a:gd name="T19" fmla="*/ 3 h 81"/>
                <a:gd name="T20" fmla="*/ 8 w 62"/>
                <a:gd name="T21" fmla="*/ 2 h 81"/>
                <a:gd name="T22" fmla="*/ 16 w 62"/>
                <a:gd name="T23" fmla="*/ 3 h 81"/>
                <a:gd name="T24" fmla="*/ 16 w 62"/>
                <a:gd name="T25" fmla="*/ 10 h 81"/>
                <a:gd name="T26" fmla="*/ 38 w 62"/>
                <a:gd name="T27" fmla="*/ 0 h 81"/>
                <a:gd name="T28" fmla="*/ 62 w 62"/>
                <a:gd name="T29" fmla="*/ 23 h 81"/>
                <a:gd name="T30" fmla="*/ 62 w 62"/>
                <a:gd name="T31" fmla="*/ 8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" h="81">
                  <a:moveTo>
                    <a:pt x="62" y="80"/>
                  </a:moveTo>
                  <a:cubicBezTo>
                    <a:pt x="62" y="80"/>
                    <a:pt x="59" y="81"/>
                    <a:pt x="54" y="81"/>
                  </a:cubicBezTo>
                  <a:cubicBezTo>
                    <a:pt x="49" y="81"/>
                    <a:pt x="47" y="80"/>
                    <a:pt x="47" y="80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7" y="17"/>
                    <a:pt x="42" y="13"/>
                    <a:pt x="33" y="13"/>
                  </a:cubicBezTo>
                  <a:cubicBezTo>
                    <a:pt x="26" y="13"/>
                    <a:pt x="19" y="16"/>
                    <a:pt x="16" y="22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16" y="80"/>
                    <a:pt x="13" y="81"/>
                    <a:pt x="8" y="81"/>
                  </a:cubicBezTo>
                  <a:cubicBezTo>
                    <a:pt x="3" y="81"/>
                    <a:pt x="0" y="80"/>
                    <a:pt x="0" y="8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3" y="2"/>
                    <a:pt x="8" y="2"/>
                  </a:cubicBezTo>
                  <a:cubicBezTo>
                    <a:pt x="13" y="2"/>
                    <a:pt x="16" y="3"/>
                    <a:pt x="16" y="3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21" y="4"/>
                    <a:pt x="29" y="0"/>
                    <a:pt x="38" y="0"/>
                  </a:cubicBezTo>
                  <a:cubicBezTo>
                    <a:pt x="53" y="0"/>
                    <a:pt x="62" y="10"/>
                    <a:pt x="62" y="23"/>
                  </a:cubicBezTo>
                  <a:lnTo>
                    <a:pt x="62" y="80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5" name="Freeform 65"/>
            <p:cNvSpPr>
              <a:spLocks/>
            </p:cNvSpPr>
            <p:nvPr/>
          </p:nvSpPr>
          <p:spPr bwMode="auto">
            <a:xfrm>
              <a:off x="5039" y="2579"/>
              <a:ext cx="141" cy="227"/>
            </a:xfrm>
            <a:custGeom>
              <a:avLst/>
              <a:gdLst>
                <a:gd name="T0" fmla="*/ 44 w 73"/>
                <a:gd name="T1" fmla="*/ 91 h 117"/>
                <a:gd name="T2" fmla="*/ 17 w 73"/>
                <a:gd name="T3" fmla="*/ 117 h 117"/>
                <a:gd name="T4" fmla="*/ 9 w 73"/>
                <a:gd name="T5" fmla="*/ 116 h 117"/>
                <a:gd name="T6" fmla="*/ 8 w 73"/>
                <a:gd name="T7" fmla="*/ 110 h 117"/>
                <a:gd name="T8" fmla="*/ 9 w 73"/>
                <a:gd name="T9" fmla="*/ 104 h 117"/>
                <a:gd name="T10" fmla="*/ 16 w 73"/>
                <a:gd name="T11" fmla="*/ 105 h 117"/>
                <a:gd name="T12" fmla="*/ 31 w 73"/>
                <a:gd name="T13" fmla="*/ 88 h 117"/>
                <a:gd name="T14" fmla="*/ 34 w 73"/>
                <a:gd name="T15" fmla="*/ 79 h 117"/>
                <a:gd name="T16" fmla="*/ 29 w 73"/>
                <a:gd name="T17" fmla="*/ 78 h 117"/>
                <a:gd name="T18" fmla="*/ 0 w 73"/>
                <a:gd name="T19" fmla="*/ 1 h 117"/>
                <a:gd name="T20" fmla="*/ 8 w 73"/>
                <a:gd name="T21" fmla="*/ 0 h 117"/>
                <a:gd name="T22" fmla="*/ 16 w 73"/>
                <a:gd name="T23" fmla="*/ 1 h 117"/>
                <a:gd name="T24" fmla="*/ 33 w 73"/>
                <a:gd name="T25" fmla="*/ 47 h 117"/>
                <a:gd name="T26" fmla="*/ 39 w 73"/>
                <a:gd name="T27" fmla="*/ 65 h 117"/>
                <a:gd name="T28" fmla="*/ 39 w 73"/>
                <a:gd name="T29" fmla="*/ 65 h 117"/>
                <a:gd name="T30" fmla="*/ 44 w 73"/>
                <a:gd name="T31" fmla="*/ 47 h 117"/>
                <a:gd name="T32" fmla="*/ 59 w 73"/>
                <a:gd name="T33" fmla="*/ 1 h 117"/>
                <a:gd name="T34" fmla="*/ 66 w 73"/>
                <a:gd name="T35" fmla="*/ 0 h 117"/>
                <a:gd name="T36" fmla="*/ 73 w 73"/>
                <a:gd name="T37" fmla="*/ 1 h 117"/>
                <a:gd name="T38" fmla="*/ 44 w 73"/>
                <a:gd name="T39" fmla="*/ 9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3" h="117">
                  <a:moveTo>
                    <a:pt x="44" y="91"/>
                  </a:moveTo>
                  <a:cubicBezTo>
                    <a:pt x="39" y="108"/>
                    <a:pt x="34" y="117"/>
                    <a:pt x="17" y="117"/>
                  </a:cubicBezTo>
                  <a:cubicBezTo>
                    <a:pt x="12" y="117"/>
                    <a:pt x="9" y="116"/>
                    <a:pt x="9" y="116"/>
                  </a:cubicBezTo>
                  <a:cubicBezTo>
                    <a:pt x="9" y="115"/>
                    <a:pt x="8" y="113"/>
                    <a:pt x="8" y="110"/>
                  </a:cubicBezTo>
                  <a:cubicBezTo>
                    <a:pt x="8" y="107"/>
                    <a:pt x="9" y="104"/>
                    <a:pt x="9" y="104"/>
                  </a:cubicBezTo>
                  <a:cubicBezTo>
                    <a:pt x="9" y="104"/>
                    <a:pt x="12" y="105"/>
                    <a:pt x="16" y="105"/>
                  </a:cubicBezTo>
                  <a:cubicBezTo>
                    <a:pt x="23" y="105"/>
                    <a:pt x="26" y="103"/>
                    <a:pt x="31" y="88"/>
                  </a:cubicBezTo>
                  <a:cubicBezTo>
                    <a:pt x="34" y="79"/>
                    <a:pt x="34" y="79"/>
                    <a:pt x="34" y="79"/>
                  </a:cubicBezTo>
                  <a:cubicBezTo>
                    <a:pt x="32" y="79"/>
                    <a:pt x="31" y="79"/>
                    <a:pt x="29" y="7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6" y="1"/>
                    <a:pt x="16" y="1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7" y="57"/>
                    <a:pt x="39" y="65"/>
                    <a:pt x="39" y="65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39" y="65"/>
                    <a:pt x="41" y="57"/>
                    <a:pt x="44" y="47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61" y="0"/>
                    <a:pt x="66" y="0"/>
                  </a:cubicBezTo>
                  <a:cubicBezTo>
                    <a:pt x="71" y="0"/>
                    <a:pt x="73" y="1"/>
                    <a:pt x="73" y="1"/>
                  </a:cubicBezTo>
                  <a:lnTo>
                    <a:pt x="44" y="91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6" name="Freeform 66"/>
            <p:cNvSpPr>
              <a:spLocks/>
            </p:cNvSpPr>
            <p:nvPr/>
          </p:nvSpPr>
          <p:spPr bwMode="auto">
            <a:xfrm>
              <a:off x="5201" y="2576"/>
              <a:ext cx="106" cy="160"/>
            </a:xfrm>
            <a:custGeom>
              <a:avLst/>
              <a:gdLst>
                <a:gd name="T0" fmla="*/ 16 w 55"/>
                <a:gd name="T1" fmla="*/ 42 h 83"/>
                <a:gd name="T2" fmla="*/ 37 w 55"/>
                <a:gd name="T3" fmla="*/ 70 h 83"/>
                <a:gd name="T4" fmla="*/ 51 w 55"/>
                <a:gd name="T5" fmla="*/ 67 h 83"/>
                <a:gd name="T6" fmla="*/ 55 w 55"/>
                <a:gd name="T7" fmla="*/ 78 h 83"/>
                <a:gd name="T8" fmla="*/ 33 w 55"/>
                <a:gd name="T9" fmla="*/ 83 h 83"/>
                <a:gd name="T10" fmla="*/ 0 w 55"/>
                <a:gd name="T11" fmla="*/ 42 h 83"/>
                <a:gd name="T12" fmla="*/ 33 w 55"/>
                <a:gd name="T13" fmla="*/ 0 h 83"/>
                <a:gd name="T14" fmla="*/ 54 w 55"/>
                <a:gd name="T15" fmla="*/ 4 h 83"/>
                <a:gd name="T16" fmla="*/ 49 w 55"/>
                <a:gd name="T17" fmla="*/ 15 h 83"/>
                <a:gd name="T18" fmla="*/ 36 w 55"/>
                <a:gd name="T19" fmla="*/ 13 h 83"/>
                <a:gd name="T20" fmla="*/ 16 w 55"/>
                <a:gd name="T21" fmla="*/ 4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83">
                  <a:moveTo>
                    <a:pt x="16" y="42"/>
                  </a:moveTo>
                  <a:cubicBezTo>
                    <a:pt x="16" y="61"/>
                    <a:pt x="22" y="70"/>
                    <a:pt x="37" y="70"/>
                  </a:cubicBezTo>
                  <a:cubicBezTo>
                    <a:pt x="45" y="70"/>
                    <a:pt x="51" y="67"/>
                    <a:pt x="51" y="67"/>
                  </a:cubicBezTo>
                  <a:cubicBezTo>
                    <a:pt x="53" y="70"/>
                    <a:pt x="55" y="74"/>
                    <a:pt x="55" y="78"/>
                  </a:cubicBezTo>
                  <a:cubicBezTo>
                    <a:pt x="55" y="78"/>
                    <a:pt x="49" y="83"/>
                    <a:pt x="33" y="83"/>
                  </a:cubicBezTo>
                  <a:cubicBezTo>
                    <a:pt x="11" y="83"/>
                    <a:pt x="0" y="68"/>
                    <a:pt x="0" y="42"/>
                  </a:cubicBezTo>
                  <a:cubicBezTo>
                    <a:pt x="0" y="15"/>
                    <a:pt x="11" y="0"/>
                    <a:pt x="33" y="0"/>
                  </a:cubicBezTo>
                  <a:cubicBezTo>
                    <a:pt x="48" y="0"/>
                    <a:pt x="54" y="4"/>
                    <a:pt x="54" y="4"/>
                  </a:cubicBezTo>
                  <a:cubicBezTo>
                    <a:pt x="54" y="8"/>
                    <a:pt x="52" y="12"/>
                    <a:pt x="49" y="15"/>
                  </a:cubicBezTo>
                  <a:cubicBezTo>
                    <a:pt x="49" y="15"/>
                    <a:pt x="44" y="13"/>
                    <a:pt x="36" y="13"/>
                  </a:cubicBezTo>
                  <a:cubicBezTo>
                    <a:pt x="22" y="13"/>
                    <a:pt x="16" y="22"/>
                    <a:pt x="16" y="42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7" name="Freeform 67"/>
            <p:cNvSpPr>
              <a:spLocks/>
            </p:cNvSpPr>
            <p:nvPr/>
          </p:nvSpPr>
          <p:spPr bwMode="auto">
            <a:xfrm>
              <a:off x="5338" y="2514"/>
              <a:ext cx="120" cy="218"/>
            </a:xfrm>
            <a:custGeom>
              <a:avLst/>
              <a:gdLst>
                <a:gd name="T0" fmla="*/ 62 w 62"/>
                <a:gd name="T1" fmla="*/ 112 h 113"/>
                <a:gd name="T2" fmla="*/ 54 w 62"/>
                <a:gd name="T3" fmla="*/ 113 h 113"/>
                <a:gd name="T4" fmla="*/ 46 w 62"/>
                <a:gd name="T5" fmla="*/ 112 h 113"/>
                <a:gd name="T6" fmla="*/ 46 w 62"/>
                <a:gd name="T7" fmla="*/ 58 h 113"/>
                <a:gd name="T8" fmla="*/ 32 w 62"/>
                <a:gd name="T9" fmla="*/ 45 h 113"/>
                <a:gd name="T10" fmla="*/ 15 w 62"/>
                <a:gd name="T11" fmla="*/ 54 h 113"/>
                <a:gd name="T12" fmla="*/ 15 w 62"/>
                <a:gd name="T13" fmla="*/ 112 h 113"/>
                <a:gd name="T14" fmla="*/ 8 w 62"/>
                <a:gd name="T15" fmla="*/ 113 h 113"/>
                <a:gd name="T16" fmla="*/ 0 w 62"/>
                <a:gd name="T17" fmla="*/ 112 h 113"/>
                <a:gd name="T18" fmla="*/ 0 w 62"/>
                <a:gd name="T19" fmla="*/ 1 h 113"/>
                <a:gd name="T20" fmla="*/ 8 w 62"/>
                <a:gd name="T21" fmla="*/ 0 h 113"/>
                <a:gd name="T22" fmla="*/ 15 w 62"/>
                <a:gd name="T23" fmla="*/ 1 h 113"/>
                <a:gd name="T24" fmla="*/ 15 w 62"/>
                <a:gd name="T25" fmla="*/ 42 h 113"/>
                <a:gd name="T26" fmla="*/ 38 w 62"/>
                <a:gd name="T27" fmla="*/ 32 h 113"/>
                <a:gd name="T28" fmla="*/ 62 w 62"/>
                <a:gd name="T29" fmla="*/ 55 h 113"/>
                <a:gd name="T30" fmla="*/ 62 w 62"/>
                <a:gd name="T31" fmla="*/ 11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" h="113">
                  <a:moveTo>
                    <a:pt x="62" y="112"/>
                  </a:moveTo>
                  <a:cubicBezTo>
                    <a:pt x="62" y="112"/>
                    <a:pt x="59" y="113"/>
                    <a:pt x="54" y="113"/>
                  </a:cubicBezTo>
                  <a:cubicBezTo>
                    <a:pt x="49" y="113"/>
                    <a:pt x="46" y="112"/>
                    <a:pt x="46" y="112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6" y="49"/>
                    <a:pt x="42" y="45"/>
                    <a:pt x="32" y="45"/>
                  </a:cubicBezTo>
                  <a:cubicBezTo>
                    <a:pt x="26" y="45"/>
                    <a:pt x="19" y="48"/>
                    <a:pt x="15" y="54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5" y="112"/>
                    <a:pt x="13" y="113"/>
                    <a:pt x="8" y="113"/>
                  </a:cubicBezTo>
                  <a:cubicBezTo>
                    <a:pt x="2" y="113"/>
                    <a:pt x="0" y="112"/>
                    <a:pt x="0" y="1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8" y="0"/>
                  </a:cubicBezTo>
                  <a:cubicBezTo>
                    <a:pt x="13" y="0"/>
                    <a:pt x="15" y="1"/>
                    <a:pt x="15" y="1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21" y="36"/>
                    <a:pt x="29" y="32"/>
                    <a:pt x="38" y="32"/>
                  </a:cubicBezTo>
                  <a:cubicBezTo>
                    <a:pt x="53" y="32"/>
                    <a:pt x="62" y="42"/>
                    <a:pt x="62" y="55"/>
                  </a:cubicBezTo>
                  <a:lnTo>
                    <a:pt x="62" y="11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8" name="Freeform 68"/>
            <p:cNvSpPr>
              <a:spLocks/>
            </p:cNvSpPr>
            <p:nvPr/>
          </p:nvSpPr>
          <p:spPr bwMode="auto">
            <a:xfrm>
              <a:off x="2190" y="2151"/>
              <a:ext cx="52" cy="581"/>
            </a:xfrm>
            <a:custGeom>
              <a:avLst/>
              <a:gdLst>
                <a:gd name="T0" fmla="*/ 14 w 27"/>
                <a:gd name="T1" fmla="*/ 0 h 300"/>
                <a:gd name="T2" fmla="*/ 0 w 27"/>
                <a:gd name="T3" fmla="*/ 14 h 300"/>
                <a:gd name="T4" fmla="*/ 0 w 27"/>
                <a:gd name="T5" fmla="*/ 286 h 300"/>
                <a:gd name="T6" fmla="*/ 14 w 27"/>
                <a:gd name="T7" fmla="*/ 300 h 300"/>
                <a:gd name="T8" fmla="*/ 27 w 27"/>
                <a:gd name="T9" fmla="*/ 286 h 300"/>
                <a:gd name="T10" fmla="*/ 27 w 27"/>
                <a:gd name="T11" fmla="*/ 14 h 300"/>
                <a:gd name="T12" fmla="*/ 14 w 27"/>
                <a:gd name="T13" fmla="*/ 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300">
                  <a:moveTo>
                    <a:pt x="14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86"/>
                    <a:pt x="0" y="286"/>
                    <a:pt x="0" y="286"/>
                  </a:cubicBezTo>
                  <a:cubicBezTo>
                    <a:pt x="0" y="293"/>
                    <a:pt x="6" y="300"/>
                    <a:pt x="14" y="300"/>
                  </a:cubicBezTo>
                  <a:cubicBezTo>
                    <a:pt x="21" y="300"/>
                    <a:pt x="27" y="293"/>
                    <a:pt x="27" y="286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6"/>
                    <a:pt x="21" y="0"/>
                    <a:pt x="14" y="0"/>
                  </a:cubicBezTo>
                </a:path>
              </a:pathLst>
            </a:custGeom>
            <a:solidFill>
              <a:srgbClr val="48A2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9" name="Freeform 69"/>
            <p:cNvSpPr>
              <a:spLocks noEditPoints="1"/>
            </p:cNvSpPr>
            <p:nvPr/>
          </p:nvSpPr>
          <p:spPr bwMode="auto">
            <a:xfrm>
              <a:off x="2265" y="2016"/>
              <a:ext cx="461" cy="715"/>
            </a:xfrm>
            <a:custGeom>
              <a:avLst/>
              <a:gdLst>
                <a:gd name="T0" fmla="*/ 66 w 239"/>
                <a:gd name="T1" fmla="*/ 238 h 369"/>
                <a:gd name="T2" fmla="*/ 204 w 239"/>
                <a:gd name="T3" fmla="*/ 101 h 369"/>
                <a:gd name="T4" fmla="*/ 66 w 239"/>
                <a:gd name="T5" fmla="*/ 238 h 369"/>
                <a:gd name="T6" fmla="*/ 223 w 239"/>
                <a:gd name="T7" fmla="*/ 68 h 369"/>
                <a:gd name="T8" fmla="*/ 49 w 239"/>
                <a:gd name="T9" fmla="*/ 207 h 369"/>
                <a:gd name="T10" fmla="*/ 81 w 239"/>
                <a:gd name="T11" fmla="*/ 21 h 369"/>
                <a:gd name="T12" fmla="*/ 74 w 239"/>
                <a:gd name="T13" fmla="*/ 3 h 369"/>
                <a:gd name="T14" fmla="*/ 55 w 239"/>
                <a:gd name="T15" fmla="*/ 10 h 369"/>
                <a:gd name="T16" fmla="*/ 55 w 239"/>
                <a:gd name="T17" fmla="*/ 363 h 369"/>
                <a:gd name="T18" fmla="*/ 67 w 239"/>
                <a:gd name="T19" fmla="*/ 369 h 369"/>
                <a:gd name="T20" fmla="*/ 74 w 239"/>
                <a:gd name="T21" fmla="*/ 367 h 369"/>
                <a:gd name="T22" fmla="*/ 79 w 239"/>
                <a:gd name="T23" fmla="*/ 348 h 369"/>
                <a:gd name="T24" fmla="*/ 54 w 239"/>
                <a:gd name="T25" fmla="*/ 269 h 369"/>
                <a:gd name="T26" fmla="*/ 238 w 239"/>
                <a:gd name="T27" fmla="*/ 86 h 369"/>
                <a:gd name="T28" fmla="*/ 238 w 239"/>
                <a:gd name="T29" fmla="*/ 86 h 369"/>
                <a:gd name="T30" fmla="*/ 239 w 239"/>
                <a:gd name="T31" fmla="*/ 80 h 369"/>
                <a:gd name="T32" fmla="*/ 223 w 239"/>
                <a:gd name="T33" fmla="*/ 68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9" h="369">
                  <a:moveTo>
                    <a:pt x="66" y="238"/>
                  </a:moveTo>
                  <a:cubicBezTo>
                    <a:pt x="90" y="168"/>
                    <a:pt x="140" y="119"/>
                    <a:pt x="204" y="101"/>
                  </a:cubicBezTo>
                  <a:cubicBezTo>
                    <a:pt x="182" y="159"/>
                    <a:pt x="137" y="218"/>
                    <a:pt x="66" y="238"/>
                  </a:cubicBezTo>
                  <a:moveTo>
                    <a:pt x="223" y="68"/>
                  </a:moveTo>
                  <a:cubicBezTo>
                    <a:pt x="145" y="80"/>
                    <a:pt x="82" y="131"/>
                    <a:pt x="49" y="207"/>
                  </a:cubicBezTo>
                  <a:cubicBezTo>
                    <a:pt x="47" y="145"/>
                    <a:pt x="56" y="77"/>
                    <a:pt x="81" y="21"/>
                  </a:cubicBezTo>
                  <a:cubicBezTo>
                    <a:pt x="84" y="14"/>
                    <a:pt x="81" y="6"/>
                    <a:pt x="74" y="3"/>
                  </a:cubicBezTo>
                  <a:cubicBezTo>
                    <a:pt x="67" y="0"/>
                    <a:pt x="59" y="3"/>
                    <a:pt x="55" y="10"/>
                  </a:cubicBezTo>
                  <a:cubicBezTo>
                    <a:pt x="0" y="132"/>
                    <a:pt x="18" y="302"/>
                    <a:pt x="55" y="363"/>
                  </a:cubicBezTo>
                  <a:cubicBezTo>
                    <a:pt x="58" y="367"/>
                    <a:pt x="62" y="369"/>
                    <a:pt x="67" y="369"/>
                  </a:cubicBezTo>
                  <a:cubicBezTo>
                    <a:pt x="70" y="369"/>
                    <a:pt x="72" y="369"/>
                    <a:pt x="74" y="367"/>
                  </a:cubicBezTo>
                  <a:cubicBezTo>
                    <a:pt x="81" y="363"/>
                    <a:pt x="83" y="355"/>
                    <a:pt x="79" y="348"/>
                  </a:cubicBezTo>
                  <a:cubicBezTo>
                    <a:pt x="68" y="330"/>
                    <a:pt x="60" y="304"/>
                    <a:pt x="54" y="269"/>
                  </a:cubicBezTo>
                  <a:cubicBezTo>
                    <a:pt x="157" y="251"/>
                    <a:pt x="217" y="163"/>
                    <a:pt x="238" y="86"/>
                  </a:cubicBezTo>
                  <a:cubicBezTo>
                    <a:pt x="238" y="86"/>
                    <a:pt x="238" y="86"/>
                    <a:pt x="238" y="86"/>
                  </a:cubicBezTo>
                  <a:cubicBezTo>
                    <a:pt x="239" y="84"/>
                    <a:pt x="239" y="82"/>
                    <a:pt x="239" y="80"/>
                  </a:cubicBezTo>
                  <a:cubicBezTo>
                    <a:pt x="237" y="73"/>
                    <a:pt x="230" y="67"/>
                    <a:pt x="223" y="68"/>
                  </a:cubicBezTo>
                </a:path>
              </a:pathLst>
            </a:custGeom>
            <a:solidFill>
              <a:srgbClr val="48A2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60" name="Freeform 70"/>
            <p:cNvSpPr>
              <a:spLocks/>
            </p:cNvSpPr>
            <p:nvPr/>
          </p:nvSpPr>
          <p:spPr bwMode="auto">
            <a:xfrm>
              <a:off x="2147" y="2196"/>
              <a:ext cx="274" cy="104"/>
            </a:xfrm>
            <a:custGeom>
              <a:avLst/>
              <a:gdLst>
                <a:gd name="T0" fmla="*/ 15 w 142"/>
                <a:gd name="T1" fmla="*/ 54 h 54"/>
                <a:gd name="T2" fmla="*/ 1 w 142"/>
                <a:gd name="T3" fmla="*/ 43 h 54"/>
                <a:gd name="T4" fmla="*/ 12 w 142"/>
                <a:gd name="T5" fmla="*/ 26 h 54"/>
                <a:gd name="T6" fmla="*/ 124 w 142"/>
                <a:gd name="T7" fmla="*/ 2 h 54"/>
                <a:gd name="T8" fmla="*/ 141 w 142"/>
                <a:gd name="T9" fmla="*/ 12 h 54"/>
                <a:gd name="T10" fmla="*/ 130 w 142"/>
                <a:gd name="T11" fmla="*/ 29 h 54"/>
                <a:gd name="T12" fmla="*/ 18 w 142"/>
                <a:gd name="T13" fmla="*/ 54 h 54"/>
                <a:gd name="T14" fmla="*/ 15 w 142"/>
                <a:gd name="T1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54">
                  <a:moveTo>
                    <a:pt x="15" y="54"/>
                  </a:moveTo>
                  <a:cubicBezTo>
                    <a:pt x="8" y="54"/>
                    <a:pt x="3" y="50"/>
                    <a:pt x="1" y="43"/>
                  </a:cubicBezTo>
                  <a:cubicBezTo>
                    <a:pt x="0" y="36"/>
                    <a:pt x="4" y="28"/>
                    <a:pt x="12" y="26"/>
                  </a:cubicBezTo>
                  <a:cubicBezTo>
                    <a:pt x="124" y="2"/>
                    <a:pt x="124" y="2"/>
                    <a:pt x="124" y="2"/>
                  </a:cubicBezTo>
                  <a:cubicBezTo>
                    <a:pt x="132" y="0"/>
                    <a:pt x="139" y="5"/>
                    <a:pt x="141" y="12"/>
                  </a:cubicBezTo>
                  <a:cubicBezTo>
                    <a:pt x="142" y="20"/>
                    <a:pt x="138" y="27"/>
                    <a:pt x="130" y="29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17" y="54"/>
                    <a:pt x="16" y="54"/>
                    <a:pt x="15" y="54"/>
                  </a:cubicBezTo>
                </a:path>
              </a:pathLst>
            </a:custGeom>
            <a:solidFill>
              <a:srgbClr val="CB33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" name="Freeform 71"/>
            <p:cNvSpPr>
              <a:spLocks noEditPoints="1"/>
            </p:cNvSpPr>
            <p:nvPr/>
          </p:nvSpPr>
          <p:spPr bwMode="auto">
            <a:xfrm>
              <a:off x="2184" y="1508"/>
              <a:ext cx="575" cy="568"/>
            </a:xfrm>
            <a:custGeom>
              <a:avLst/>
              <a:gdLst>
                <a:gd name="T0" fmla="*/ 241 w 298"/>
                <a:gd name="T1" fmla="*/ 185 h 293"/>
                <a:gd name="T2" fmla="*/ 138 w 298"/>
                <a:gd name="T3" fmla="*/ 266 h 293"/>
                <a:gd name="T4" fmla="*/ 112 w 298"/>
                <a:gd name="T5" fmla="*/ 262 h 293"/>
                <a:gd name="T6" fmla="*/ 47 w 298"/>
                <a:gd name="T7" fmla="*/ 214 h 293"/>
                <a:gd name="T8" fmla="*/ 35 w 298"/>
                <a:gd name="T9" fmla="*/ 134 h 293"/>
                <a:gd name="T10" fmla="*/ 56 w 298"/>
                <a:gd name="T11" fmla="*/ 51 h 293"/>
                <a:gd name="T12" fmla="*/ 82 w 298"/>
                <a:gd name="T13" fmla="*/ 94 h 293"/>
                <a:gd name="T14" fmla="*/ 91 w 298"/>
                <a:gd name="T15" fmla="*/ 101 h 293"/>
                <a:gd name="T16" fmla="*/ 101 w 298"/>
                <a:gd name="T17" fmla="*/ 99 h 293"/>
                <a:gd name="T18" fmla="*/ 162 w 298"/>
                <a:gd name="T19" fmla="*/ 63 h 293"/>
                <a:gd name="T20" fmla="*/ 191 w 298"/>
                <a:gd name="T21" fmla="*/ 111 h 293"/>
                <a:gd name="T22" fmla="*/ 131 w 298"/>
                <a:gd name="T23" fmla="*/ 148 h 293"/>
                <a:gd name="T24" fmla="*/ 126 w 298"/>
                <a:gd name="T25" fmla="*/ 167 h 293"/>
                <a:gd name="T26" fmla="*/ 138 w 298"/>
                <a:gd name="T27" fmla="*/ 174 h 293"/>
                <a:gd name="T28" fmla="*/ 145 w 298"/>
                <a:gd name="T29" fmla="*/ 172 h 293"/>
                <a:gd name="T30" fmla="*/ 218 w 298"/>
                <a:gd name="T31" fmla="*/ 128 h 293"/>
                <a:gd name="T32" fmla="*/ 218 w 298"/>
                <a:gd name="T33" fmla="*/ 128 h 293"/>
                <a:gd name="T34" fmla="*/ 261 w 298"/>
                <a:gd name="T35" fmla="*/ 102 h 293"/>
                <a:gd name="T36" fmla="*/ 241 w 298"/>
                <a:gd name="T37" fmla="*/ 185 h 293"/>
                <a:gd name="T38" fmla="*/ 291 w 298"/>
                <a:gd name="T39" fmla="*/ 61 h 293"/>
                <a:gd name="T40" fmla="*/ 276 w 298"/>
                <a:gd name="T41" fmla="*/ 60 h 293"/>
                <a:gd name="T42" fmla="*/ 215 w 298"/>
                <a:gd name="T43" fmla="*/ 97 h 293"/>
                <a:gd name="T44" fmla="*/ 179 w 298"/>
                <a:gd name="T45" fmla="*/ 36 h 293"/>
                <a:gd name="T46" fmla="*/ 170 w 298"/>
                <a:gd name="T47" fmla="*/ 30 h 293"/>
                <a:gd name="T48" fmla="*/ 160 w 298"/>
                <a:gd name="T49" fmla="*/ 32 h 293"/>
                <a:gd name="T50" fmla="*/ 99 w 298"/>
                <a:gd name="T51" fmla="*/ 68 h 293"/>
                <a:gd name="T52" fmla="*/ 62 w 298"/>
                <a:gd name="T53" fmla="*/ 8 h 293"/>
                <a:gd name="T54" fmla="*/ 48 w 298"/>
                <a:gd name="T55" fmla="*/ 1 h 293"/>
                <a:gd name="T56" fmla="*/ 37 w 298"/>
                <a:gd name="T57" fmla="*/ 11 h 293"/>
                <a:gd name="T58" fmla="*/ 8 w 298"/>
                <a:gd name="T59" fmla="*/ 128 h 293"/>
                <a:gd name="T60" fmla="*/ 23 w 298"/>
                <a:gd name="T61" fmla="*/ 229 h 293"/>
                <a:gd name="T62" fmla="*/ 106 w 298"/>
                <a:gd name="T63" fmla="*/ 289 h 293"/>
                <a:gd name="T64" fmla="*/ 138 w 298"/>
                <a:gd name="T65" fmla="*/ 293 h 293"/>
                <a:gd name="T66" fmla="*/ 268 w 298"/>
                <a:gd name="T67" fmla="*/ 192 h 293"/>
                <a:gd name="T68" fmla="*/ 296 w 298"/>
                <a:gd name="T69" fmla="*/ 76 h 293"/>
                <a:gd name="T70" fmla="*/ 291 w 298"/>
                <a:gd name="T71" fmla="*/ 61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8" h="293">
                  <a:moveTo>
                    <a:pt x="241" y="185"/>
                  </a:moveTo>
                  <a:cubicBezTo>
                    <a:pt x="229" y="233"/>
                    <a:pt x="187" y="266"/>
                    <a:pt x="138" y="266"/>
                  </a:cubicBezTo>
                  <a:cubicBezTo>
                    <a:pt x="129" y="266"/>
                    <a:pt x="121" y="265"/>
                    <a:pt x="112" y="262"/>
                  </a:cubicBezTo>
                  <a:cubicBezTo>
                    <a:pt x="85" y="256"/>
                    <a:pt x="62" y="239"/>
                    <a:pt x="47" y="214"/>
                  </a:cubicBezTo>
                  <a:cubicBezTo>
                    <a:pt x="33" y="190"/>
                    <a:pt x="28" y="162"/>
                    <a:pt x="35" y="134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82" y="94"/>
                    <a:pt x="82" y="94"/>
                    <a:pt x="82" y="94"/>
                  </a:cubicBezTo>
                  <a:cubicBezTo>
                    <a:pt x="84" y="98"/>
                    <a:pt x="87" y="100"/>
                    <a:pt x="91" y="101"/>
                  </a:cubicBezTo>
                  <a:cubicBezTo>
                    <a:pt x="94" y="102"/>
                    <a:pt x="98" y="101"/>
                    <a:pt x="101" y="99"/>
                  </a:cubicBezTo>
                  <a:cubicBezTo>
                    <a:pt x="162" y="63"/>
                    <a:pt x="162" y="63"/>
                    <a:pt x="162" y="63"/>
                  </a:cubicBezTo>
                  <a:cubicBezTo>
                    <a:pt x="191" y="111"/>
                    <a:pt x="191" y="111"/>
                    <a:pt x="191" y="111"/>
                  </a:cubicBezTo>
                  <a:cubicBezTo>
                    <a:pt x="131" y="148"/>
                    <a:pt x="131" y="148"/>
                    <a:pt x="131" y="148"/>
                  </a:cubicBezTo>
                  <a:cubicBezTo>
                    <a:pt x="124" y="152"/>
                    <a:pt x="122" y="160"/>
                    <a:pt x="126" y="167"/>
                  </a:cubicBezTo>
                  <a:cubicBezTo>
                    <a:pt x="129" y="171"/>
                    <a:pt x="133" y="174"/>
                    <a:pt x="138" y="174"/>
                  </a:cubicBezTo>
                  <a:cubicBezTo>
                    <a:pt x="140" y="174"/>
                    <a:pt x="143" y="173"/>
                    <a:pt x="145" y="172"/>
                  </a:cubicBezTo>
                  <a:cubicBezTo>
                    <a:pt x="218" y="128"/>
                    <a:pt x="218" y="128"/>
                    <a:pt x="218" y="128"/>
                  </a:cubicBezTo>
                  <a:cubicBezTo>
                    <a:pt x="218" y="128"/>
                    <a:pt x="218" y="128"/>
                    <a:pt x="218" y="128"/>
                  </a:cubicBezTo>
                  <a:cubicBezTo>
                    <a:pt x="261" y="102"/>
                    <a:pt x="261" y="102"/>
                    <a:pt x="261" y="102"/>
                  </a:cubicBezTo>
                  <a:lnTo>
                    <a:pt x="241" y="185"/>
                  </a:lnTo>
                  <a:close/>
                  <a:moveTo>
                    <a:pt x="291" y="61"/>
                  </a:moveTo>
                  <a:cubicBezTo>
                    <a:pt x="287" y="58"/>
                    <a:pt x="280" y="58"/>
                    <a:pt x="276" y="60"/>
                  </a:cubicBezTo>
                  <a:cubicBezTo>
                    <a:pt x="215" y="97"/>
                    <a:pt x="215" y="97"/>
                    <a:pt x="215" y="97"/>
                  </a:cubicBezTo>
                  <a:cubicBezTo>
                    <a:pt x="179" y="36"/>
                    <a:pt x="179" y="36"/>
                    <a:pt x="179" y="36"/>
                  </a:cubicBezTo>
                  <a:cubicBezTo>
                    <a:pt x="177" y="33"/>
                    <a:pt x="174" y="31"/>
                    <a:pt x="170" y="30"/>
                  </a:cubicBezTo>
                  <a:cubicBezTo>
                    <a:pt x="166" y="29"/>
                    <a:pt x="163" y="30"/>
                    <a:pt x="160" y="32"/>
                  </a:cubicBezTo>
                  <a:cubicBezTo>
                    <a:pt x="99" y="68"/>
                    <a:pt x="99" y="68"/>
                    <a:pt x="99" y="68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0" y="3"/>
                    <a:pt x="54" y="0"/>
                    <a:pt x="48" y="1"/>
                  </a:cubicBezTo>
                  <a:cubicBezTo>
                    <a:pt x="43" y="2"/>
                    <a:pt x="38" y="6"/>
                    <a:pt x="37" y="11"/>
                  </a:cubicBezTo>
                  <a:cubicBezTo>
                    <a:pt x="8" y="128"/>
                    <a:pt x="8" y="128"/>
                    <a:pt x="8" y="128"/>
                  </a:cubicBezTo>
                  <a:cubicBezTo>
                    <a:pt x="0" y="162"/>
                    <a:pt x="5" y="198"/>
                    <a:pt x="23" y="229"/>
                  </a:cubicBezTo>
                  <a:cubicBezTo>
                    <a:pt x="42" y="259"/>
                    <a:pt x="71" y="281"/>
                    <a:pt x="106" y="289"/>
                  </a:cubicBezTo>
                  <a:cubicBezTo>
                    <a:pt x="116" y="292"/>
                    <a:pt x="127" y="293"/>
                    <a:pt x="138" y="293"/>
                  </a:cubicBezTo>
                  <a:cubicBezTo>
                    <a:pt x="199" y="293"/>
                    <a:pt x="253" y="252"/>
                    <a:pt x="268" y="192"/>
                  </a:cubicBezTo>
                  <a:cubicBezTo>
                    <a:pt x="296" y="76"/>
                    <a:pt x="296" y="76"/>
                    <a:pt x="296" y="76"/>
                  </a:cubicBezTo>
                  <a:cubicBezTo>
                    <a:pt x="298" y="70"/>
                    <a:pt x="296" y="65"/>
                    <a:pt x="291" y="61"/>
                  </a:cubicBezTo>
                </a:path>
              </a:pathLst>
            </a:custGeom>
            <a:solidFill>
              <a:srgbClr val="CB33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</p:grpSp>
      <p:sp>
        <p:nvSpPr>
          <p:cNvPr id="67" name="Trójkąt równoramienny 66"/>
          <p:cNvSpPr/>
          <p:nvPr userDrawn="1"/>
        </p:nvSpPr>
        <p:spPr>
          <a:xfrm rot="16200000">
            <a:off x="10216896" y="5943600"/>
            <a:ext cx="2121408" cy="1828800"/>
          </a:xfrm>
          <a:prstGeom prst="triangle">
            <a:avLst/>
          </a:prstGeom>
          <a:solidFill>
            <a:srgbClr val="48A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68" name="Trójkąt równoramienny 67"/>
          <p:cNvSpPr/>
          <p:nvPr userDrawn="1"/>
        </p:nvSpPr>
        <p:spPr>
          <a:xfrm rot="5400000">
            <a:off x="-1187698" y="5105401"/>
            <a:ext cx="2121408" cy="1828800"/>
          </a:xfrm>
          <a:prstGeom prst="triangle">
            <a:avLst/>
          </a:prstGeom>
          <a:solidFill>
            <a:srgbClr val="CB33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                    </a:t>
            </a:r>
          </a:p>
        </p:txBody>
      </p:sp>
      <p:sp>
        <p:nvSpPr>
          <p:cNvPr id="71" name="Content Placeholder 2"/>
          <p:cNvSpPr>
            <a:spLocks noGrp="1"/>
          </p:cNvSpPr>
          <p:nvPr>
            <p:ph sz="half" idx="1"/>
          </p:nvPr>
        </p:nvSpPr>
        <p:spPr>
          <a:xfrm>
            <a:off x="6007100" y="1486917"/>
            <a:ext cx="5651500" cy="434150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4" name="Content Placeholder 2"/>
          <p:cNvSpPr>
            <a:spLocks noGrp="1"/>
          </p:cNvSpPr>
          <p:nvPr>
            <p:ph sz="half" idx="10"/>
          </p:nvPr>
        </p:nvSpPr>
        <p:spPr>
          <a:xfrm>
            <a:off x="478586" y="1486917"/>
            <a:ext cx="5109414" cy="434150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125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7"/>
          <p:cNvGrpSpPr>
            <a:grpSpLocks noChangeAspect="1"/>
          </p:cNvGrpSpPr>
          <p:nvPr userDrawn="1"/>
        </p:nvGrpSpPr>
        <p:grpSpPr bwMode="auto">
          <a:xfrm>
            <a:off x="3411538" y="2400300"/>
            <a:ext cx="5368925" cy="2057400"/>
            <a:chOff x="2149" y="1512"/>
            <a:chExt cx="3382" cy="1296"/>
          </a:xfrm>
        </p:grpSpPr>
        <p:sp>
          <p:nvSpPr>
            <p:cNvPr id="8" name="AutoShape 16"/>
            <p:cNvSpPr>
              <a:spLocks noChangeAspect="1" noChangeArrowheads="1" noTextEdit="1"/>
            </p:cNvSpPr>
            <p:nvPr/>
          </p:nvSpPr>
          <p:spPr bwMode="auto">
            <a:xfrm>
              <a:off x="2149" y="1512"/>
              <a:ext cx="3382" cy="1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" name="Freeform 18"/>
            <p:cNvSpPr>
              <a:spLocks noEditPoints="1"/>
            </p:cNvSpPr>
            <p:nvPr/>
          </p:nvSpPr>
          <p:spPr bwMode="auto">
            <a:xfrm>
              <a:off x="2958" y="1820"/>
              <a:ext cx="139" cy="211"/>
            </a:xfrm>
            <a:custGeom>
              <a:avLst/>
              <a:gdLst>
                <a:gd name="T0" fmla="*/ 38 w 72"/>
                <a:gd name="T1" fmla="*/ 54 h 109"/>
                <a:gd name="T2" fmla="*/ 56 w 72"/>
                <a:gd name="T3" fmla="*/ 34 h 109"/>
                <a:gd name="T4" fmla="*/ 38 w 72"/>
                <a:gd name="T5" fmla="*/ 13 h 109"/>
                <a:gd name="T6" fmla="*/ 16 w 72"/>
                <a:gd name="T7" fmla="*/ 13 h 109"/>
                <a:gd name="T8" fmla="*/ 16 w 72"/>
                <a:gd name="T9" fmla="*/ 54 h 109"/>
                <a:gd name="T10" fmla="*/ 38 w 72"/>
                <a:gd name="T11" fmla="*/ 54 h 109"/>
                <a:gd name="T12" fmla="*/ 16 w 72"/>
                <a:gd name="T13" fmla="*/ 108 h 109"/>
                <a:gd name="T14" fmla="*/ 8 w 72"/>
                <a:gd name="T15" fmla="*/ 109 h 109"/>
                <a:gd name="T16" fmla="*/ 0 w 72"/>
                <a:gd name="T17" fmla="*/ 108 h 109"/>
                <a:gd name="T18" fmla="*/ 0 w 72"/>
                <a:gd name="T19" fmla="*/ 0 h 109"/>
                <a:gd name="T20" fmla="*/ 40 w 72"/>
                <a:gd name="T21" fmla="*/ 0 h 109"/>
                <a:gd name="T22" fmla="*/ 72 w 72"/>
                <a:gd name="T23" fmla="*/ 34 h 109"/>
                <a:gd name="T24" fmla="*/ 40 w 72"/>
                <a:gd name="T25" fmla="*/ 67 h 109"/>
                <a:gd name="T26" fmla="*/ 16 w 72"/>
                <a:gd name="T27" fmla="*/ 67 h 109"/>
                <a:gd name="T28" fmla="*/ 16 w 72"/>
                <a:gd name="T29" fmla="*/ 10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" h="109">
                  <a:moveTo>
                    <a:pt x="38" y="54"/>
                  </a:moveTo>
                  <a:cubicBezTo>
                    <a:pt x="50" y="54"/>
                    <a:pt x="56" y="46"/>
                    <a:pt x="56" y="34"/>
                  </a:cubicBezTo>
                  <a:cubicBezTo>
                    <a:pt x="56" y="21"/>
                    <a:pt x="50" y="13"/>
                    <a:pt x="38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54"/>
                    <a:pt x="16" y="54"/>
                    <a:pt x="16" y="54"/>
                  </a:cubicBezTo>
                  <a:lnTo>
                    <a:pt x="38" y="54"/>
                  </a:lnTo>
                  <a:close/>
                  <a:moveTo>
                    <a:pt x="16" y="108"/>
                  </a:moveTo>
                  <a:cubicBezTo>
                    <a:pt x="16" y="108"/>
                    <a:pt x="13" y="109"/>
                    <a:pt x="8" y="109"/>
                  </a:cubicBezTo>
                  <a:cubicBezTo>
                    <a:pt x="3" y="109"/>
                    <a:pt x="0" y="108"/>
                    <a:pt x="0" y="10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60" y="0"/>
                    <a:pt x="72" y="14"/>
                    <a:pt x="72" y="34"/>
                  </a:cubicBezTo>
                  <a:cubicBezTo>
                    <a:pt x="72" y="53"/>
                    <a:pt x="60" y="67"/>
                    <a:pt x="40" y="67"/>
                  </a:cubicBezTo>
                  <a:cubicBezTo>
                    <a:pt x="16" y="67"/>
                    <a:pt x="16" y="67"/>
                    <a:pt x="16" y="67"/>
                  </a:cubicBezTo>
                  <a:lnTo>
                    <a:pt x="16" y="108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" name="Freeform 19"/>
            <p:cNvSpPr>
              <a:spLocks noEditPoints="1"/>
            </p:cNvSpPr>
            <p:nvPr/>
          </p:nvSpPr>
          <p:spPr bwMode="auto">
            <a:xfrm>
              <a:off x="3116" y="1874"/>
              <a:ext cx="120" cy="161"/>
            </a:xfrm>
            <a:custGeom>
              <a:avLst/>
              <a:gdLst>
                <a:gd name="T0" fmla="*/ 31 w 62"/>
                <a:gd name="T1" fmla="*/ 44 h 83"/>
                <a:gd name="T2" fmla="*/ 16 w 62"/>
                <a:gd name="T3" fmla="*/ 57 h 83"/>
                <a:gd name="T4" fmla="*/ 29 w 62"/>
                <a:gd name="T5" fmla="*/ 71 h 83"/>
                <a:gd name="T6" fmla="*/ 46 w 62"/>
                <a:gd name="T7" fmla="*/ 50 h 83"/>
                <a:gd name="T8" fmla="*/ 46 w 62"/>
                <a:gd name="T9" fmla="*/ 45 h 83"/>
                <a:gd name="T10" fmla="*/ 31 w 62"/>
                <a:gd name="T11" fmla="*/ 44 h 83"/>
                <a:gd name="T12" fmla="*/ 33 w 62"/>
                <a:gd name="T13" fmla="*/ 0 h 83"/>
                <a:gd name="T14" fmla="*/ 62 w 62"/>
                <a:gd name="T15" fmla="*/ 29 h 83"/>
                <a:gd name="T16" fmla="*/ 62 w 62"/>
                <a:gd name="T17" fmla="*/ 80 h 83"/>
                <a:gd name="T18" fmla="*/ 56 w 62"/>
                <a:gd name="T19" fmla="*/ 81 h 83"/>
                <a:gd name="T20" fmla="*/ 50 w 62"/>
                <a:gd name="T21" fmla="*/ 80 h 83"/>
                <a:gd name="T22" fmla="*/ 47 w 62"/>
                <a:gd name="T23" fmla="*/ 70 h 83"/>
                <a:gd name="T24" fmla="*/ 24 w 62"/>
                <a:gd name="T25" fmla="*/ 83 h 83"/>
                <a:gd name="T26" fmla="*/ 0 w 62"/>
                <a:gd name="T27" fmla="*/ 57 h 83"/>
                <a:gd name="T28" fmla="*/ 29 w 62"/>
                <a:gd name="T29" fmla="*/ 34 h 83"/>
                <a:gd name="T30" fmla="*/ 46 w 62"/>
                <a:gd name="T31" fmla="*/ 35 h 83"/>
                <a:gd name="T32" fmla="*/ 46 w 62"/>
                <a:gd name="T33" fmla="*/ 29 h 83"/>
                <a:gd name="T34" fmla="*/ 31 w 62"/>
                <a:gd name="T35" fmla="*/ 13 h 83"/>
                <a:gd name="T36" fmla="*/ 11 w 62"/>
                <a:gd name="T37" fmla="*/ 17 h 83"/>
                <a:gd name="T38" fmla="*/ 7 w 62"/>
                <a:gd name="T39" fmla="*/ 12 h 83"/>
                <a:gd name="T40" fmla="*/ 6 w 62"/>
                <a:gd name="T41" fmla="*/ 6 h 83"/>
                <a:gd name="T42" fmla="*/ 33 w 62"/>
                <a:gd name="T43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2" h="83">
                  <a:moveTo>
                    <a:pt x="31" y="44"/>
                  </a:moveTo>
                  <a:cubicBezTo>
                    <a:pt x="21" y="44"/>
                    <a:pt x="16" y="48"/>
                    <a:pt x="16" y="57"/>
                  </a:cubicBezTo>
                  <a:cubicBezTo>
                    <a:pt x="16" y="67"/>
                    <a:pt x="21" y="71"/>
                    <a:pt x="29" y="71"/>
                  </a:cubicBezTo>
                  <a:cubicBezTo>
                    <a:pt x="41" y="71"/>
                    <a:pt x="46" y="61"/>
                    <a:pt x="46" y="50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3" y="45"/>
                    <a:pt x="37" y="44"/>
                    <a:pt x="31" y="44"/>
                  </a:cubicBezTo>
                  <a:moveTo>
                    <a:pt x="33" y="0"/>
                  </a:moveTo>
                  <a:cubicBezTo>
                    <a:pt x="55" y="0"/>
                    <a:pt x="62" y="10"/>
                    <a:pt x="62" y="29"/>
                  </a:cubicBezTo>
                  <a:cubicBezTo>
                    <a:pt x="62" y="80"/>
                    <a:pt x="62" y="80"/>
                    <a:pt x="62" y="80"/>
                  </a:cubicBezTo>
                  <a:cubicBezTo>
                    <a:pt x="62" y="80"/>
                    <a:pt x="60" y="81"/>
                    <a:pt x="56" y="81"/>
                  </a:cubicBezTo>
                  <a:cubicBezTo>
                    <a:pt x="52" y="81"/>
                    <a:pt x="50" y="80"/>
                    <a:pt x="50" y="80"/>
                  </a:cubicBezTo>
                  <a:cubicBezTo>
                    <a:pt x="47" y="70"/>
                    <a:pt x="47" y="70"/>
                    <a:pt x="47" y="70"/>
                  </a:cubicBezTo>
                  <a:cubicBezTo>
                    <a:pt x="43" y="78"/>
                    <a:pt x="35" y="83"/>
                    <a:pt x="24" y="83"/>
                  </a:cubicBezTo>
                  <a:cubicBezTo>
                    <a:pt x="9" y="83"/>
                    <a:pt x="0" y="74"/>
                    <a:pt x="0" y="57"/>
                  </a:cubicBezTo>
                  <a:cubicBezTo>
                    <a:pt x="0" y="41"/>
                    <a:pt x="10" y="34"/>
                    <a:pt x="29" y="34"/>
                  </a:cubicBezTo>
                  <a:cubicBezTo>
                    <a:pt x="36" y="34"/>
                    <a:pt x="43" y="34"/>
                    <a:pt x="46" y="35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19"/>
                    <a:pt x="43" y="13"/>
                    <a:pt x="31" y="13"/>
                  </a:cubicBezTo>
                  <a:cubicBezTo>
                    <a:pt x="20" y="13"/>
                    <a:pt x="11" y="17"/>
                    <a:pt x="11" y="17"/>
                  </a:cubicBezTo>
                  <a:cubicBezTo>
                    <a:pt x="11" y="16"/>
                    <a:pt x="9" y="15"/>
                    <a:pt x="7" y="12"/>
                  </a:cubicBezTo>
                  <a:cubicBezTo>
                    <a:pt x="6" y="9"/>
                    <a:pt x="6" y="6"/>
                    <a:pt x="6" y="6"/>
                  </a:cubicBezTo>
                  <a:cubicBezTo>
                    <a:pt x="6" y="6"/>
                    <a:pt x="18" y="0"/>
                    <a:pt x="33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" name="Freeform 20"/>
            <p:cNvSpPr>
              <a:spLocks noEditPoints="1"/>
            </p:cNvSpPr>
            <p:nvPr/>
          </p:nvSpPr>
          <p:spPr bwMode="auto">
            <a:xfrm>
              <a:off x="3276" y="1803"/>
              <a:ext cx="118" cy="228"/>
            </a:xfrm>
            <a:custGeom>
              <a:avLst/>
              <a:gdLst>
                <a:gd name="T0" fmla="*/ 26 w 61"/>
                <a:gd name="T1" fmla="*/ 27 h 118"/>
                <a:gd name="T2" fmla="*/ 17 w 61"/>
                <a:gd name="T3" fmla="*/ 22 h 118"/>
                <a:gd name="T4" fmla="*/ 32 w 61"/>
                <a:gd name="T5" fmla="*/ 1 h 118"/>
                <a:gd name="T6" fmla="*/ 45 w 61"/>
                <a:gd name="T7" fmla="*/ 7 h 118"/>
                <a:gd name="T8" fmla="*/ 26 w 61"/>
                <a:gd name="T9" fmla="*/ 27 h 118"/>
                <a:gd name="T10" fmla="*/ 61 w 61"/>
                <a:gd name="T11" fmla="*/ 117 h 118"/>
                <a:gd name="T12" fmla="*/ 54 w 61"/>
                <a:gd name="T13" fmla="*/ 118 h 118"/>
                <a:gd name="T14" fmla="*/ 46 w 61"/>
                <a:gd name="T15" fmla="*/ 117 h 118"/>
                <a:gd name="T16" fmla="*/ 46 w 61"/>
                <a:gd name="T17" fmla="*/ 63 h 118"/>
                <a:gd name="T18" fmla="*/ 32 w 61"/>
                <a:gd name="T19" fmla="*/ 49 h 118"/>
                <a:gd name="T20" fmla="*/ 15 w 61"/>
                <a:gd name="T21" fmla="*/ 59 h 118"/>
                <a:gd name="T22" fmla="*/ 15 w 61"/>
                <a:gd name="T23" fmla="*/ 117 h 118"/>
                <a:gd name="T24" fmla="*/ 8 w 61"/>
                <a:gd name="T25" fmla="*/ 118 h 118"/>
                <a:gd name="T26" fmla="*/ 0 w 61"/>
                <a:gd name="T27" fmla="*/ 117 h 118"/>
                <a:gd name="T28" fmla="*/ 0 w 61"/>
                <a:gd name="T29" fmla="*/ 40 h 118"/>
                <a:gd name="T30" fmla="*/ 8 w 61"/>
                <a:gd name="T31" fmla="*/ 39 h 118"/>
                <a:gd name="T32" fmla="*/ 15 w 61"/>
                <a:gd name="T33" fmla="*/ 40 h 118"/>
                <a:gd name="T34" fmla="*/ 15 w 61"/>
                <a:gd name="T35" fmla="*/ 47 h 118"/>
                <a:gd name="T36" fmla="*/ 38 w 61"/>
                <a:gd name="T37" fmla="*/ 37 h 118"/>
                <a:gd name="T38" fmla="*/ 61 w 61"/>
                <a:gd name="T39" fmla="*/ 60 h 118"/>
                <a:gd name="T40" fmla="*/ 61 w 61"/>
                <a:gd name="T41" fmla="*/ 11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1" h="118">
                  <a:moveTo>
                    <a:pt x="26" y="27"/>
                  </a:moveTo>
                  <a:cubicBezTo>
                    <a:pt x="22" y="26"/>
                    <a:pt x="19" y="25"/>
                    <a:pt x="17" y="22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6" y="0"/>
                    <a:pt x="42" y="3"/>
                    <a:pt x="45" y="7"/>
                  </a:cubicBezTo>
                  <a:lnTo>
                    <a:pt x="26" y="27"/>
                  </a:lnTo>
                  <a:close/>
                  <a:moveTo>
                    <a:pt x="61" y="117"/>
                  </a:moveTo>
                  <a:cubicBezTo>
                    <a:pt x="61" y="117"/>
                    <a:pt x="59" y="118"/>
                    <a:pt x="54" y="118"/>
                  </a:cubicBezTo>
                  <a:cubicBezTo>
                    <a:pt x="49" y="118"/>
                    <a:pt x="46" y="117"/>
                    <a:pt x="46" y="117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6" y="54"/>
                    <a:pt x="42" y="49"/>
                    <a:pt x="32" y="49"/>
                  </a:cubicBezTo>
                  <a:cubicBezTo>
                    <a:pt x="25" y="49"/>
                    <a:pt x="19" y="53"/>
                    <a:pt x="15" y="59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15" y="117"/>
                    <a:pt x="12" y="118"/>
                    <a:pt x="8" y="118"/>
                  </a:cubicBezTo>
                  <a:cubicBezTo>
                    <a:pt x="2" y="118"/>
                    <a:pt x="0" y="117"/>
                    <a:pt x="0" y="117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2" y="39"/>
                    <a:pt x="8" y="39"/>
                  </a:cubicBezTo>
                  <a:cubicBezTo>
                    <a:pt x="12" y="39"/>
                    <a:pt x="15" y="40"/>
                    <a:pt x="15" y="40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20" y="41"/>
                    <a:pt x="28" y="37"/>
                    <a:pt x="38" y="37"/>
                  </a:cubicBezTo>
                  <a:cubicBezTo>
                    <a:pt x="53" y="37"/>
                    <a:pt x="61" y="46"/>
                    <a:pt x="61" y="60"/>
                  </a:cubicBezTo>
                  <a:lnTo>
                    <a:pt x="61" y="117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" name="Freeform 21"/>
            <p:cNvSpPr>
              <a:spLocks/>
            </p:cNvSpPr>
            <p:nvPr/>
          </p:nvSpPr>
          <p:spPr bwMode="auto">
            <a:xfrm>
              <a:off x="3429" y="1874"/>
              <a:ext cx="104" cy="161"/>
            </a:xfrm>
            <a:custGeom>
              <a:avLst/>
              <a:gdLst>
                <a:gd name="T0" fmla="*/ 29 w 54"/>
                <a:gd name="T1" fmla="*/ 0 h 83"/>
                <a:gd name="T2" fmla="*/ 50 w 54"/>
                <a:gd name="T3" fmla="*/ 4 h 83"/>
                <a:gd name="T4" fmla="*/ 46 w 54"/>
                <a:gd name="T5" fmla="*/ 15 h 83"/>
                <a:gd name="T6" fmla="*/ 30 w 54"/>
                <a:gd name="T7" fmla="*/ 13 h 83"/>
                <a:gd name="T8" fmla="*/ 15 w 54"/>
                <a:gd name="T9" fmla="*/ 23 h 83"/>
                <a:gd name="T10" fmla="*/ 34 w 54"/>
                <a:gd name="T11" fmla="*/ 36 h 83"/>
                <a:gd name="T12" fmla="*/ 54 w 54"/>
                <a:gd name="T13" fmla="*/ 58 h 83"/>
                <a:gd name="T14" fmla="*/ 25 w 54"/>
                <a:gd name="T15" fmla="*/ 83 h 83"/>
                <a:gd name="T16" fmla="*/ 0 w 54"/>
                <a:gd name="T17" fmla="*/ 77 h 83"/>
                <a:gd name="T18" fmla="*/ 4 w 54"/>
                <a:gd name="T19" fmla="*/ 66 h 83"/>
                <a:gd name="T20" fmla="*/ 25 w 54"/>
                <a:gd name="T21" fmla="*/ 70 h 83"/>
                <a:gd name="T22" fmla="*/ 39 w 54"/>
                <a:gd name="T23" fmla="*/ 59 h 83"/>
                <a:gd name="T24" fmla="*/ 22 w 54"/>
                <a:gd name="T25" fmla="*/ 46 h 83"/>
                <a:gd name="T26" fmla="*/ 0 w 54"/>
                <a:gd name="T27" fmla="*/ 24 h 83"/>
                <a:gd name="T28" fmla="*/ 29 w 54"/>
                <a:gd name="T2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83">
                  <a:moveTo>
                    <a:pt x="29" y="0"/>
                  </a:moveTo>
                  <a:cubicBezTo>
                    <a:pt x="44" y="0"/>
                    <a:pt x="50" y="4"/>
                    <a:pt x="50" y="4"/>
                  </a:cubicBezTo>
                  <a:cubicBezTo>
                    <a:pt x="50" y="8"/>
                    <a:pt x="49" y="13"/>
                    <a:pt x="46" y="15"/>
                  </a:cubicBezTo>
                  <a:cubicBezTo>
                    <a:pt x="46" y="15"/>
                    <a:pt x="39" y="13"/>
                    <a:pt x="30" y="13"/>
                  </a:cubicBezTo>
                  <a:cubicBezTo>
                    <a:pt x="20" y="13"/>
                    <a:pt x="15" y="16"/>
                    <a:pt x="15" y="23"/>
                  </a:cubicBezTo>
                  <a:cubicBezTo>
                    <a:pt x="15" y="31"/>
                    <a:pt x="24" y="33"/>
                    <a:pt x="34" y="36"/>
                  </a:cubicBezTo>
                  <a:cubicBezTo>
                    <a:pt x="44" y="39"/>
                    <a:pt x="54" y="44"/>
                    <a:pt x="54" y="58"/>
                  </a:cubicBezTo>
                  <a:cubicBezTo>
                    <a:pt x="54" y="74"/>
                    <a:pt x="44" y="83"/>
                    <a:pt x="25" y="83"/>
                  </a:cubicBezTo>
                  <a:cubicBezTo>
                    <a:pt x="9" y="83"/>
                    <a:pt x="0" y="77"/>
                    <a:pt x="0" y="77"/>
                  </a:cubicBezTo>
                  <a:cubicBezTo>
                    <a:pt x="0" y="73"/>
                    <a:pt x="1" y="69"/>
                    <a:pt x="4" y="66"/>
                  </a:cubicBezTo>
                  <a:cubicBezTo>
                    <a:pt x="4" y="66"/>
                    <a:pt x="14" y="70"/>
                    <a:pt x="25" y="70"/>
                  </a:cubicBezTo>
                  <a:cubicBezTo>
                    <a:pt x="34" y="70"/>
                    <a:pt x="39" y="66"/>
                    <a:pt x="39" y="59"/>
                  </a:cubicBezTo>
                  <a:cubicBezTo>
                    <a:pt x="39" y="51"/>
                    <a:pt x="31" y="49"/>
                    <a:pt x="22" y="46"/>
                  </a:cubicBezTo>
                  <a:cubicBezTo>
                    <a:pt x="12" y="43"/>
                    <a:pt x="0" y="39"/>
                    <a:pt x="0" y="24"/>
                  </a:cubicBezTo>
                  <a:cubicBezTo>
                    <a:pt x="0" y="10"/>
                    <a:pt x="10" y="0"/>
                    <a:pt x="29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auto">
            <a:xfrm>
              <a:off x="3552" y="1843"/>
              <a:ext cx="97" cy="192"/>
            </a:xfrm>
            <a:custGeom>
              <a:avLst/>
              <a:gdLst>
                <a:gd name="T0" fmla="*/ 27 w 50"/>
                <a:gd name="T1" fmla="*/ 69 h 99"/>
                <a:gd name="T2" fmla="*/ 42 w 50"/>
                <a:gd name="T3" fmla="*/ 86 h 99"/>
                <a:gd name="T4" fmla="*/ 49 w 50"/>
                <a:gd name="T5" fmla="*/ 86 h 99"/>
                <a:gd name="T6" fmla="*/ 50 w 50"/>
                <a:gd name="T7" fmla="*/ 92 h 99"/>
                <a:gd name="T8" fmla="*/ 49 w 50"/>
                <a:gd name="T9" fmla="*/ 97 h 99"/>
                <a:gd name="T10" fmla="*/ 38 w 50"/>
                <a:gd name="T11" fmla="*/ 99 h 99"/>
                <a:gd name="T12" fmla="*/ 12 w 50"/>
                <a:gd name="T13" fmla="*/ 69 h 99"/>
                <a:gd name="T14" fmla="*/ 12 w 50"/>
                <a:gd name="T15" fmla="*/ 29 h 99"/>
                <a:gd name="T16" fmla="*/ 1 w 50"/>
                <a:gd name="T17" fmla="*/ 29 h 99"/>
                <a:gd name="T18" fmla="*/ 0 w 50"/>
                <a:gd name="T19" fmla="*/ 23 h 99"/>
                <a:gd name="T20" fmla="*/ 1 w 50"/>
                <a:gd name="T21" fmla="*/ 18 h 99"/>
                <a:gd name="T22" fmla="*/ 12 w 50"/>
                <a:gd name="T23" fmla="*/ 18 h 99"/>
                <a:gd name="T24" fmla="*/ 12 w 50"/>
                <a:gd name="T25" fmla="*/ 4 h 99"/>
                <a:gd name="T26" fmla="*/ 27 w 50"/>
                <a:gd name="T27" fmla="*/ 1 h 99"/>
                <a:gd name="T28" fmla="*/ 27 w 50"/>
                <a:gd name="T29" fmla="*/ 18 h 99"/>
                <a:gd name="T30" fmla="*/ 47 w 50"/>
                <a:gd name="T31" fmla="*/ 18 h 99"/>
                <a:gd name="T32" fmla="*/ 48 w 50"/>
                <a:gd name="T33" fmla="*/ 23 h 99"/>
                <a:gd name="T34" fmla="*/ 47 w 50"/>
                <a:gd name="T35" fmla="*/ 29 h 99"/>
                <a:gd name="T36" fmla="*/ 27 w 50"/>
                <a:gd name="T37" fmla="*/ 29 h 99"/>
                <a:gd name="T38" fmla="*/ 27 w 50"/>
                <a:gd name="T39" fmla="*/ 6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" h="99">
                  <a:moveTo>
                    <a:pt x="27" y="69"/>
                  </a:moveTo>
                  <a:cubicBezTo>
                    <a:pt x="27" y="82"/>
                    <a:pt x="32" y="86"/>
                    <a:pt x="42" y="86"/>
                  </a:cubicBezTo>
                  <a:cubicBezTo>
                    <a:pt x="45" y="86"/>
                    <a:pt x="49" y="86"/>
                    <a:pt x="49" y="86"/>
                  </a:cubicBezTo>
                  <a:cubicBezTo>
                    <a:pt x="49" y="86"/>
                    <a:pt x="50" y="88"/>
                    <a:pt x="50" y="92"/>
                  </a:cubicBezTo>
                  <a:cubicBezTo>
                    <a:pt x="50" y="95"/>
                    <a:pt x="49" y="97"/>
                    <a:pt x="49" y="97"/>
                  </a:cubicBezTo>
                  <a:cubicBezTo>
                    <a:pt x="46" y="98"/>
                    <a:pt x="42" y="99"/>
                    <a:pt x="38" y="99"/>
                  </a:cubicBezTo>
                  <a:cubicBezTo>
                    <a:pt x="20" y="99"/>
                    <a:pt x="12" y="88"/>
                    <a:pt x="12" y="6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0" y="27"/>
                    <a:pt x="0" y="23"/>
                  </a:cubicBezTo>
                  <a:cubicBezTo>
                    <a:pt x="0" y="20"/>
                    <a:pt x="1" y="18"/>
                    <a:pt x="1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6" y="2"/>
                    <a:pt x="22" y="0"/>
                    <a:pt x="27" y="1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47" y="18"/>
                    <a:pt x="48" y="20"/>
                    <a:pt x="48" y="23"/>
                  </a:cubicBezTo>
                  <a:cubicBezTo>
                    <a:pt x="48" y="27"/>
                    <a:pt x="47" y="29"/>
                    <a:pt x="47" y="29"/>
                  </a:cubicBezTo>
                  <a:cubicBezTo>
                    <a:pt x="27" y="29"/>
                    <a:pt x="27" y="29"/>
                    <a:pt x="27" y="29"/>
                  </a:cubicBezTo>
                  <a:lnTo>
                    <a:pt x="27" y="69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" name="Freeform 23"/>
            <p:cNvSpPr>
              <a:spLocks/>
            </p:cNvSpPr>
            <p:nvPr/>
          </p:nvSpPr>
          <p:spPr bwMode="auto">
            <a:xfrm>
              <a:off x="3662" y="1878"/>
              <a:ext cx="219" cy="153"/>
            </a:xfrm>
            <a:custGeom>
              <a:avLst/>
              <a:gdLst>
                <a:gd name="T0" fmla="*/ 61 w 113"/>
                <a:gd name="T1" fmla="*/ 37 h 79"/>
                <a:gd name="T2" fmla="*/ 57 w 113"/>
                <a:gd name="T3" fmla="*/ 15 h 79"/>
                <a:gd name="T4" fmla="*/ 56 w 113"/>
                <a:gd name="T5" fmla="*/ 15 h 79"/>
                <a:gd name="T6" fmla="*/ 52 w 113"/>
                <a:gd name="T7" fmla="*/ 37 h 79"/>
                <a:gd name="T8" fmla="*/ 40 w 113"/>
                <a:gd name="T9" fmla="*/ 78 h 79"/>
                <a:gd name="T10" fmla="*/ 32 w 113"/>
                <a:gd name="T11" fmla="*/ 79 h 79"/>
                <a:gd name="T12" fmla="*/ 23 w 113"/>
                <a:gd name="T13" fmla="*/ 78 h 79"/>
                <a:gd name="T14" fmla="*/ 0 w 113"/>
                <a:gd name="T15" fmla="*/ 1 h 79"/>
                <a:gd name="T16" fmla="*/ 8 w 113"/>
                <a:gd name="T17" fmla="*/ 0 h 79"/>
                <a:gd name="T18" fmla="*/ 14 w 113"/>
                <a:gd name="T19" fmla="*/ 1 h 79"/>
                <a:gd name="T20" fmla="*/ 28 w 113"/>
                <a:gd name="T21" fmla="*/ 49 h 79"/>
                <a:gd name="T22" fmla="*/ 32 w 113"/>
                <a:gd name="T23" fmla="*/ 64 h 79"/>
                <a:gd name="T24" fmla="*/ 32 w 113"/>
                <a:gd name="T25" fmla="*/ 64 h 79"/>
                <a:gd name="T26" fmla="*/ 35 w 113"/>
                <a:gd name="T27" fmla="*/ 49 h 79"/>
                <a:gd name="T28" fmla="*/ 49 w 113"/>
                <a:gd name="T29" fmla="*/ 1 h 79"/>
                <a:gd name="T30" fmla="*/ 57 w 113"/>
                <a:gd name="T31" fmla="*/ 0 h 79"/>
                <a:gd name="T32" fmla="*/ 65 w 113"/>
                <a:gd name="T33" fmla="*/ 1 h 79"/>
                <a:gd name="T34" fmla="*/ 78 w 113"/>
                <a:gd name="T35" fmla="*/ 49 h 79"/>
                <a:gd name="T36" fmla="*/ 81 w 113"/>
                <a:gd name="T37" fmla="*/ 64 h 79"/>
                <a:gd name="T38" fmla="*/ 82 w 113"/>
                <a:gd name="T39" fmla="*/ 64 h 79"/>
                <a:gd name="T40" fmla="*/ 86 w 113"/>
                <a:gd name="T41" fmla="*/ 49 h 79"/>
                <a:gd name="T42" fmla="*/ 100 w 113"/>
                <a:gd name="T43" fmla="*/ 1 h 79"/>
                <a:gd name="T44" fmla="*/ 106 w 113"/>
                <a:gd name="T45" fmla="*/ 0 h 79"/>
                <a:gd name="T46" fmla="*/ 113 w 113"/>
                <a:gd name="T47" fmla="*/ 1 h 79"/>
                <a:gd name="T48" fmla="*/ 90 w 113"/>
                <a:gd name="T49" fmla="*/ 78 h 79"/>
                <a:gd name="T50" fmla="*/ 81 w 113"/>
                <a:gd name="T51" fmla="*/ 79 h 79"/>
                <a:gd name="T52" fmla="*/ 73 w 113"/>
                <a:gd name="T53" fmla="*/ 78 h 79"/>
                <a:gd name="T54" fmla="*/ 61 w 113"/>
                <a:gd name="T55" fmla="*/ 3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3" h="79">
                  <a:moveTo>
                    <a:pt x="61" y="37"/>
                  </a:moveTo>
                  <a:cubicBezTo>
                    <a:pt x="58" y="27"/>
                    <a:pt x="57" y="20"/>
                    <a:pt x="57" y="15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6" y="20"/>
                    <a:pt x="55" y="27"/>
                    <a:pt x="52" y="37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38" y="79"/>
                    <a:pt x="35" y="79"/>
                    <a:pt x="32" y="79"/>
                  </a:cubicBezTo>
                  <a:cubicBezTo>
                    <a:pt x="28" y="79"/>
                    <a:pt x="25" y="79"/>
                    <a:pt x="23" y="7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4" y="1"/>
                    <a:pt x="14" y="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30" y="55"/>
                    <a:pt x="31" y="61"/>
                    <a:pt x="32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3" y="60"/>
                    <a:pt x="33" y="56"/>
                    <a:pt x="35" y="49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1"/>
                    <a:pt x="53" y="0"/>
                    <a:pt x="57" y="0"/>
                  </a:cubicBezTo>
                  <a:cubicBezTo>
                    <a:pt x="62" y="0"/>
                    <a:pt x="65" y="1"/>
                    <a:pt x="65" y="1"/>
                  </a:cubicBezTo>
                  <a:cubicBezTo>
                    <a:pt x="78" y="49"/>
                    <a:pt x="78" y="49"/>
                    <a:pt x="78" y="49"/>
                  </a:cubicBezTo>
                  <a:cubicBezTo>
                    <a:pt x="80" y="55"/>
                    <a:pt x="81" y="61"/>
                    <a:pt x="81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2" y="61"/>
                    <a:pt x="83" y="56"/>
                    <a:pt x="86" y="49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2" y="0"/>
                    <a:pt x="106" y="0"/>
                  </a:cubicBezTo>
                  <a:cubicBezTo>
                    <a:pt x="111" y="0"/>
                    <a:pt x="113" y="1"/>
                    <a:pt x="113" y="1"/>
                  </a:cubicBezTo>
                  <a:cubicBezTo>
                    <a:pt x="90" y="78"/>
                    <a:pt x="90" y="78"/>
                    <a:pt x="90" y="78"/>
                  </a:cubicBezTo>
                  <a:cubicBezTo>
                    <a:pt x="87" y="79"/>
                    <a:pt x="85" y="79"/>
                    <a:pt x="81" y="79"/>
                  </a:cubicBezTo>
                  <a:cubicBezTo>
                    <a:pt x="78" y="79"/>
                    <a:pt x="76" y="79"/>
                    <a:pt x="73" y="78"/>
                  </a:cubicBezTo>
                  <a:lnTo>
                    <a:pt x="61" y="37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" name="Freeform 24"/>
            <p:cNvSpPr>
              <a:spLocks noEditPoints="1"/>
            </p:cNvSpPr>
            <p:nvPr/>
          </p:nvSpPr>
          <p:spPr bwMode="auto">
            <a:xfrm>
              <a:off x="3900" y="1874"/>
              <a:ext cx="129" cy="161"/>
            </a:xfrm>
            <a:custGeom>
              <a:avLst/>
              <a:gdLst>
                <a:gd name="T0" fmla="*/ 33 w 67"/>
                <a:gd name="T1" fmla="*/ 12 h 83"/>
                <a:gd name="T2" fmla="*/ 15 w 67"/>
                <a:gd name="T3" fmla="*/ 41 h 83"/>
                <a:gd name="T4" fmla="*/ 33 w 67"/>
                <a:gd name="T5" fmla="*/ 71 h 83"/>
                <a:gd name="T6" fmla="*/ 51 w 67"/>
                <a:gd name="T7" fmla="*/ 41 h 83"/>
                <a:gd name="T8" fmla="*/ 33 w 67"/>
                <a:gd name="T9" fmla="*/ 12 h 83"/>
                <a:gd name="T10" fmla="*/ 33 w 67"/>
                <a:gd name="T11" fmla="*/ 0 h 83"/>
                <a:gd name="T12" fmla="*/ 67 w 67"/>
                <a:gd name="T13" fmla="*/ 41 h 83"/>
                <a:gd name="T14" fmla="*/ 33 w 67"/>
                <a:gd name="T15" fmla="*/ 83 h 83"/>
                <a:gd name="T16" fmla="*/ 0 w 67"/>
                <a:gd name="T17" fmla="*/ 41 h 83"/>
                <a:gd name="T18" fmla="*/ 33 w 67"/>
                <a:gd name="T1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83">
                  <a:moveTo>
                    <a:pt x="33" y="12"/>
                  </a:moveTo>
                  <a:cubicBezTo>
                    <a:pt x="22" y="12"/>
                    <a:pt x="15" y="18"/>
                    <a:pt x="15" y="41"/>
                  </a:cubicBezTo>
                  <a:cubicBezTo>
                    <a:pt x="15" y="65"/>
                    <a:pt x="22" y="71"/>
                    <a:pt x="33" y="71"/>
                  </a:cubicBezTo>
                  <a:cubicBezTo>
                    <a:pt x="44" y="71"/>
                    <a:pt x="51" y="65"/>
                    <a:pt x="51" y="41"/>
                  </a:cubicBezTo>
                  <a:cubicBezTo>
                    <a:pt x="51" y="18"/>
                    <a:pt x="44" y="12"/>
                    <a:pt x="33" y="12"/>
                  </a:cubicBezTo>
                  <a:moveTo>
                    <a:pt x="33" y="0"/>
                  </a:moveTo>
                  <a:cubicBezTo>
                    <a:pt x="54" y="0"/>
                    <a:pt x="67" y="12"/>
                    <a:pt x="67" y="41"/>
                  </a:cubicBezTo>
                  <a:cubicBezTo>
                    <a:pt x="67" y="71"/>
                    <a:pt x="54" y="83"/>
                    <a:pt x="33" y="83"/>
                  </a:cubicBezTo>
                  <a:cubicBezTo>
                    <a:pt x="13" y="83"/>
                    <a:pt x="0" y="71"/>
                    <a:pt x="0" y="41"/>
                  </a:cubicBezTo>
                  <a:cubicBezTo>
                    <a:pt x="0" y="12"/>
                    <a:pt x="13" y="0"/>
                    <a:pt x="33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" name="Freeform 25"/>
            <p:cNvSpPr>
              <a:spLocks/>
            </p:cNvSpPr>
            <p:nvPr/>
          </p:nvSpPr>
          <p:spPr bwMode="auto">
            <a:xfrm>
              <a:off x="4049" y="1878"/>
              <a:ext cx="218" cy="153"/>
            </a:xfrm>
            <a:custGeom>
              <a:avLst/>
              <a:gdLst>
                <a:gd name="T0" fmla="*/ 61 w 113"/>
                <a:gd name="T1" fmla="*/ 37 h 79"/>
                <a:gd name="T2" fmla="*/ 57 w 113"/>
                <a:gd name="T3" fmla="*/ 15 h 79"/>
                <a:gd name="T4" fmla="*/ 56 w 113"/>
                <a:gd name="T5" fmla="*/ 15 h 79"/>
                <a:gd name="T6" fmla="*/ 52 w 113"/>
                <a:gd name="T7" fmla="*/ 37 h 79"/>
                <a:gd name="T8" fmla="*/ 40 w 113"/>
                <a:gd name="T9" fmla="*/ 78 h 79"/>
                <a:gd name="T10" fmla="*/ 31 w 113"/>
                <a:gd name="T11" fmla="*/ 79 h 79"/>
                <a:gd name="T12" fmla="*/ 23 w 113"/>
                <a:gd name="T13" fmla="*/ 78 h 79"/>
                <a:gd name="T14" fmla="*/ 0 w 113"/>
                <a:gd name="T15" fmla="*/ 1 h 79"/>
                <a:gd name="T16" fmla="*/ 7 w 113"/>
                <a:gd name="T17" fmla="*/ 0 h 79"/>
                <a:gd name="T18" fmla="*/ 14 w 113"/>
                <a:gd name="T19" fmla="*/ 1 h 79"/>
                <a:gd name="T20" fmla="*/ 28 w 113"/>
                <a:gd name="T21" fmla="*/ 49 h 79"/>
                <a:gd name="T22" fmla="*/ 31 w 113"/>
                <a:gd name="T23" fmla="*/ 64 h 79"/>
                <a:gd name="T24" fmla="*/ 32 w 113"/>
                <a:gd name="T25" fmla="*/ 64 h 79"/>
                <a:gd name="T26" fmla="*/ 35 w 113"/>
                <a:gd name="T27" fmla="*/ 49 h 79"/>
                <a:gd name="T28" fmla="*/ 49 w 113"/>
                <a:gd name="T29" fmla="*/ 1 h 79"/>
                <a:gd name="T30" fmla="*/ 57 w 113"/>
                <a:gd name="T31" fmla="*/ 0 h 79"/>
                <a:gd name="T32" fmla="*/ 65 w 113"/>
                <a:gd name="T33" fmla="*/ 1 h 79"/>
                <a:gd name="T34" fmla="*/ 78 w 113"/>
                <a:gd name="T35" fmla="*/ 49 h 79"/>
                <a:gd name="T36" fmla="*/ 81 w 113"/>
                <a:gd name="T37" fmla="*/ 64 h 79"/>
                <a:gd name="T38" fmla="*/ 81 w 113"/>
                <a:gd name="T39" fmla="*/ 64 h 79"/>
                <a:gd name="T40" fmla="*/ 85 w 113"/>
                <a:gd name="T41" fmla="*/ 49 h 79"/>
                <a:gd name="T42" fmla="*/ 99 w 113"/>
                <a:gd name="T43" fmla="*/ 1 h 79"/>
                <a:gd name="T44" fmla="*/ 106 w 113"/>
                <a:gd name="T45" fmla="*/ 0 h 79"/>
                <a:gd name="T46" fmla="*/ 113 w 113"/>
                <a:gd name="T47" fmla="*/ 1 h 79"/>
                <a:gd name="T48" fmla="*/ 90 w 113"/>
                <a:gd name="T49" fmla="*/ 78 h 79"/>
                <a:gd name="T50" fmla="*/ 81 w 113"/>
                <a:gd name="T51" fmla="*/ 79 h 79"/>
                <a:gd name="T52" fmla="*/ 72 w 113"/>
                <a:gd name="T53" fmla="*/ 78 h 79"/>
                <a:gd name="T54" fmla="*/ 61 w 113"/>
                <a:gd name="T55" fmla="*/ 3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3" h="79">
                  <a:moveTo>
                    <a:pt x="61" y="37"/>
                  </a:moveTo>
                  <a:cubicBezTo>
                    <a:pt x="58" y="27"/>
                    <a:pt x="57" y="20"/>
                    <a:pt x="57" y="15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6" y="20"/>
                    <a:pt x="55" y="27"/>
                    <a:pt x="52" y="37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38" y="79"/>
                    <a:pt x="35" y="79"/>
                    <a:pt x="31" y="79"/>
                  </a:cubicBezTo>
                  <a:cubicBezTo>
                    <a:pt x="28" y="79"/>
                    <a:pt x="25" y="79"/>
                    <a:pt x="23" y="7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7" y="0"/>
                  </a:cubicBezTo>
                  <a:cubicBezTo>
                    <a:pt x="12" y="0"/>
                    <a:pt x="14" y="1"/>
                    <a:pt x="14" y="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30" y="55"/>
                    <a:pt x="31" y="61"/>
                    <a:pt x="31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2" y="60"/>
                    <a:pt x="33" y="56"/>
                    <a:pt x="35" y="49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1"/>
                    <a:pt x="53" y="0"/>
                    <a:pt x="57" y="0"/>
                  </a:cubicBezTo>
                  <a:cubicBezTo>
                    <a:pt x="62" y="0"/>
                    <a:pt x="65" y="1"/>
                    <a:pt x="65" y="1"/>
                  </a:cubicBezTo>
                  <a:cubicBezTo>
                    <a:pt x="78" y="49"/>
                    <a:pt x="78" y="49"/>
                    <a:pt x="78" y="49"/>
                  </a:cubicBezTo>
                  <a:cubicBezTo>
                    <a:pt x="80" y="55"/>
                    <a:pt x="81" y="61"/>
                    <a:pt x="81" y="64"/>
                  </a:cubicBezTo>
                  <a:cubicBezTo>
                    <a:pt x="81" y="64"/>
                    <a:pt x="81" y="64"/>
                    <a:pt x="81" y="64"/>
                  </a:cubicBezTo>
                  <a:cubicBezTo>
                    <a:pt x="82" y="61"/>
                    <a:pt x="83" y="56"/>
                    <a:pt x="85" y="49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99" y="1"/>
                    <a:pt x="102" y="0"/>
                    <a:pt x="106" y="0"/>
                  </a:cubicBezTo>
                  <a:cubicBezTo>
                    <a:pt x="111" y="0"/>
                    <a:pt x="113" y="1"/>
                    <a:pt x="113" y="1"/>
                  </a:cubicBezTo>
                  <a:cubicBezTo>
                    <a:pt x="90" y="78"/>
                    <a:pt x="90" y="78"/>
                    <a:pt x="90" y="78"/>
                  </a:cubicBezTo>
                  <a:cubicBezTo>
                    <a:pt x="87" y="79"/>
                    <a:pt x="84" y="79"/>
                    <a:pt x="81" y="79"/>
                  </a:cubicBezTo>
                  <a:cubicBezTo>
                    <a:pt x="78" y="79"/>
                    <a:pt x="75" y="79"/>
                    <a:pt x="72" y="78"/>
                  </a:cubicBezTo>
                  <a:lnTo>
                    <a:pt x="61" y="37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7" name="Freeform 26"/>
            <p:cNvSpPr>
              <a:spLocks/>
            </p:cNvSpPr>
            <p:nvPr/>
          </p:nvSpPr>
          <p:spPr bwMode="auto">
            <a:xfrm>
              <a:off x="4278" y="1878"/>
              <a:ext cx="141" cy="227"/>
            </a:xfrm>
            <a:custGeom>
              <a:avLst/>
              <a:gdLst>
                <a:gd name="T0" fmla="*/ 44 w 73"/>
                <a:gd name="T1" fmla="*/ 91 h 117"/>
                <a:gd name="T2" fmla="*/ 17 w 73"/>
                <a:gd name="T3" fmla="*/ 117 h 117"/>
                <a:gd name="T4" fmla="*/ 9 w 73"/>
                <a:gd name="T5" fmla="*/ 115 h 117"/>
                <a:gd name="T6" fmla="*/ 8 w 73"/>
                <a:gd name="T7" fmla="*/ 110 h 117"/>
                <a:gd name="T8" fmla="*/ 9 w 73"/>
                <a:gd name="T9" fmla="*/ 104 h 117"/>
                <a:gd name="T10" fmla="*/ 16 w 73"/>
                <a:gd name="T11" fmla="*/ 104 h 117"/>
                <a:gd name="T12" fmla="*/ 31 w 73"/>
                <a:gd name="T13" fmla="*/ 88 h 117"/>
                <a:gd name="T14" fmla="*/ 34 w 73"/>
                <a:gd name="T15" fmla="*/ 79 h 117"/>
                <a:gd name="T16" fmla="*/ 29 w 73"/>
                <a:gd name="T17" fmla="*/ 78 h 117"/>
                <a:gd name="T18" fmla="*/ 0 w 73"/>
                <a:gd name="T19" fmla="*/ 1 h 117"/>
                <a:gd name="T20" fmla="*/ 8 w 73"/>
                <a:gd name="T21" fmla="*/ 0 h 117"/>
                <a:gd name="T22" fmla="*/ 16 w 73"/>
                <a:gd name="T23" fmla="*/ 1 h 117"/>
                <a:gd name="T24" fmla="*/ 33 w 73"/>
                <a:gd name="T25" fmla="*/ 47 h 117"/>
                <a:gd name="T26" fmla="*/ 38 w 73"/>
                <a:gd name="T27" fmla="*/ 64 h 117"/>
                <a:gd name="T28" fmla="*/ 39 w 73"/>
                <a:gd name="T29" fmla="*/ 64 h 117"/>
                <a:gd name="T30" fmla="*/ 44 w 73"/>
                <a:gd name="T31" fmla="*/ 47 h 117"/>
                <a:gd name="T32" fmla="*/ 59 w 73"/>
                <a:gd name="T33" fmla="*/ 1 h 117"/>
                <a:gd name="T34" fmla="*/ 66 w 73"/>
                <a:gd name="T35" fmla="*/ 0 h 117"/>
                <a:gd name="T36" fmla="*/ 73 w 73"/>
                <a:gd name="T37" fmla="*/ 1 h 117"/>
                <a:gd name="T38" fmla="*/ 44 w 73"/>
                <a:gd name="T39" fmla="*/ 9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3" h="117">
                  <a:moveTo>
                    <a:pt x="44" y="91"/>
                  </a:moveTo>
                  <a:cubicBezTo>
                    <a:pt x="39" y="107"/>
                    <a:pt x="34" y="117"/>
                    <a:pt x="17" y="117"/>
                  </a:cubicBezTo>
                  <a:cubicBezTo>
                    <a:pt x="12" y="117"/>
                    <a:pt x="9" y="115"/>
                    <a:pt x="9" y="115"/>
                  </a:cubicBezTo>
                  <a:cubicBezTo>
                    <a:pt x="9" y="115"/>
                    <a:pt x="8" y="113"/>
                    <a:pt x="8" y="110"/>
                  </a:cubicBezTo>
                  <a:cubicBezTo>
                    <a:pt x="8" y="106"/>
                    <a:pt x="9" y="104"/>
                    <a:pt x="9" y="104"/>
                  </a:cubicBezTo>
                  <a:cubicBezTo>
                    <a:pt x="9" y="104"/>
                    <a:pt x="12" y="104"/>
                    <a:pt x="16" y="104"/>
                  </a:cubicBezTo>
                  <a:cubicBezTo>
                    <a:pt x="23" y="104"/>
                    <a:pt x="26" y="102"/>
                    <a:pt x="31" y="88"/>
                  </a:cubicBezTo>
                  <a:cubicBezTo>
                    <a:pt x="34" y="79"/>
                    <a:pt x="34" y="79"/>
                    <a:pt x="34" y="79"/>
                  </a:cubicBezTo>
                  <a:cubicBezTo>
                    <a:pt x="32" y="79"/>
                    <a:pt x="31" y="79"/>
                    <a:pt x="29" y="7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6" y="1"/>
                    <a:pt x="16" y="1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7" y="57"/>
                    <a:pt x="38" y="64"/>
                    <a:pt x="38" y="64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39" y="64"/>
                    <a:pt x="41" y="57"/>
                    <a:pt x="44" y="47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61" y="0"/>
                    <a:pt x="66" y="0"/>
                  </a:cubicBezTo>
                  <a:cubicBezTo>
                    <a:pt x="71" y="0"/>
                    <a:pt x="73" y="1"/>
                    <a:pt x="73" y="1"/>
                  </a:cubicBezTo>
                  <a:lnTo>
                    <a:pt x="44" y="91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" name="Freeform 27"/>
            <p:cNvSpPr>
              <a:spLocks/>
            </p:cNvSpPr>
            <p:nvPr/>
          </p:nvSpPr>
          <p:spPr bwMode="auto">
            <a:xfrm>
              <a:off x="4512" y="1820"/>
              <a:ext cx="118" cy="211"/>
            </a:xfrm>
            <a:custGeom>
              <a:avLst/>
              <a:gdLst>
                <a:gd name="T0" fmla="*/ 15 w 61"/>
                <a:gd name="T1" fmla="*/ 108 h 109"/>
                <a:gd name="T2" fmla="*/ 7 w 61"/>
                <a:gd name="T3" fmla="*/ 109 h 109"/>
                <a:gd name="T4" fmla="*/ 0 w 61"/>
                <a:gd name="T5" fmla="*/ 108 h 109"/>
                <a:gd name="T6" fmla="*/ 0 w 61"/>
                <a:gd name="T7" fmla="*/ 0 h 109"/>
                <a:gd name="T8" fmla="*/ 60 w 61"/>
                <a:gd name="T9" fmla="*/ 0 h 109"/>
                <a:gd name="T10" fmla="*/ 61 w 61"/>
                <a:gd name="T11" fmla="*/ 7 h 109"/>
                <a:gd name="T12" fmla="*/ 60 w 61"/>
                <a:gd name="T13" fmla="*/ 13 h 109"/>
                <a:gd name="T14" fmla="*/ 15 w 61"/>
                <a:gd name="T15" fmla="*/ 13 h 109"/>
                <a:gd name="T16" fmla="*/ 15 w 61"/>
                <a:gd name="T17" fmla="*/ 50 h 109"/>
                <a:gd name="T18" fmla="*/ 55 w 61"/>
                <a:gd name="T19" fmla="*/ 50 h 109"/>
                <a:gd name="T20" fmla="*/ 56 w 61"/>
                <a:gd name="T21" fmla="*/ 56 h 109"/>
                <a:gd name="T22" fmla="*/ 55 w 61"/>
                <a:gd name="T23" fmla="*/ 62 h 109"/>
                <a:gd name="T24" fmla="*/ 15 w 61"/>
                <a:gd name="T25" fmla="*/ 62 h 109"/>
                <a:gd name="T26" fmla="*/ 15 w 61"/>
                <a:gd name="T27" fmla="*/ 10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1" h="109">
                  <a:moveTo>
                    <a:pt x="15" y="108"/>
                  </a:moveTo>
                  <a:cubicBezTo>
                    <a:pt x="15" y="108"/>
                    <a:pt x="13" y="109"/>
                    <a:pt x="7" y="109"/>
                  </a:cubicBezTo>
                  <a:cubicBezTo>
                    <a:pt x="2" y="109"/>
                    <a:pt x="0" y="108"/>
                    <a:pt x="0" y="10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1" y="2"/>
                    <a:pt x="61" y="4"/>
                    <a:pt x="61" y="7"/>
                  </a:cubicBezTo>
                  <a:cubicBezTo>
                    <a:pt x="61" y="9"/>
                    <a:pt x="61" y="11"/>
                    <a:pt x="60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6" y="51"/>
                    <a:pt x="56" y="53"/>
                    <a:pt x="56" y="56"/>
                  </a:cubicBezTo>
                  <a:cubicBezTo>
                    <a:pt x="56" y="58"/>
                    <a:pt x="56" y="60"/>
                    <a:pt x="55" y="62"/>
                  </a:cubicBezTo>
                  <a:cubicBezTo>
                    <a:pt x="15" y="62"/>
                    <a:pt x="15" y="62"/>
                    <a:pt x="15" y="62"/>
                  </a:cubicBezTo>
                  <a:lnTo>
                    <a:pt x="15" y="108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9" name="Freeform 28"/>
            <p:cNvSpPr>
              <a:spLocks/>
            </p:cNvSpPr>
            <p:nvPr/>
          </p:nvSpPr>
          <p:spPr bwMode="auto">
            <a:xfrm>
              <a:off x="4657" y="1878"/>
              <a:ext cx="117" cy="157"/>
            </a:xfrm>
            <a:custGeom>
              <a:avLst/>
              <a:gdLst>
                <a:gd name="T0" fmla="*/ 0 w 61"/>
                <a:gd name="T1" fmla="*/ 1 h 81"/>
                <a:gd name="T2" fmla="*/ 7 w 61"/>
                <a:gd name="T3" fmla="*/ 0 h 81"/>
                <a:gd name="T4" fmla="*/ 15 w 61"/>
                <a:gd name="T5" fmla="*/ 1 h 81"/>
                <a:gd name="T6" fmla="*/ 15 w 61"/>
                <a:gd name="T7" fmla="*/ 55 h 81"/>
                <a:gd name="T8" fmla="*/ 29 w 61"/>
                <a:gd name="T9" fmla="*/ 68 h 81"/>
                <a:gd name="T10" fmla="*/ 46 w 61"/>
                <a:gd name="T11" fmla="*/ 59 h 81"/>
                <a:gd name="T12" fmla="*/ 46 w 61"/>
                <a:gd name="T13" fmla="*/ 1 h 81"/>
                <a:gd name="T14" fmla="*/ 53 w 61"/>
                <a:gd name="T15" fmla="*/ 0 h 81"/>
                <a:gd name="T16" fmla="*/ 61 w 61"/>
                <a:gd name="T17" fmla="*/ 1 h 81"/>
                <a:gd name="T18" fmla="*/ 61 w 61"/>
                <a:gd name="T19" fmla="*/ 78 h 81"/>
                <a:gd name="T20" fmla="*/ 53 w 61"/>
                <a:gd name="T21" fmla="*/ 79 h 81"/>
                <a:gd name="T22" fmla="*/ 46 w 61"/>
                <a:gd name="T23" fmla="*/ 78 h 81"/>
                <a:gd name="T24" fmla="*/ 46 w 61"/>
                <a:gd name="T25" fmla="*/ 71 h 81"/>
                <a:gd name="T26" fmla="*/ 23 w 61"/>
                <a:gd name="T27" fmla="*/ 81 h 81"/>
                <a:gd name="T28" fmla="*/ 0 w 61"/>
                <a:gd name="T29" fmla="*/ 58 h 81"/>
                <a:gd name="T30" fmla="*/ 0 w 61"/>
                <a:gd name="T31" fmla="*/ 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81">
                  <a:moveTo>
                    <a:pt x="0" y="1"/>
                  </a:moveTo>
                  <a:cubicBezTo>
                    <a:pt x="0" y="1"/>
                    <a:pt x="2" y="0"/>
                    <a:pt x="7" y="0"/>
                  </a:cubicBezTo>
                  <a:cubicBezTo>
                    <a:pt x="12" y="0"/>
                    <a:pt x="15" y="1"/>
                    <a:pt x="15" y="1"/>
                  </a:cubicBezTo>
                  <a:cubicBezTo>
                    <a:pt x="15" y="55"/>
                    <a:pt x="15" y="55"/>
                    <a:pt x="15" y="55"/>
                  </a:cubicBezTo>
                  <a:cubicBezTo>
                    <a:pt x="15" y="64"/>
                    <a:pt x="19" y="68"/>
                    <a:pt x="29" y="68"/>
                  </a:cubicBezTo>
                  <a:cubicBezTo>
                    <a:pt x="35" y="68"/>
                    <a:pt x="42" y="65"/>
                    <a:pt x="46" y="59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9" y="0"/>
                    <a:pt x="53" y="0"/>
                  </a:cubicBezTo>
                  <a:cubicBezTo>
                    <a:pt x="59" y="0"/>
                    <a:pt x="61" y="1"/>
                    <a:pt x="61" y="1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1" y="78"/>
                    <a:pt x="59" y="79"/>
                    <a:pt x="53" y="79"/>
                  </a:cubicBezTo>
                  <a:cubicBezTo>
                    <a:pt x="49" y="79"/>
                    <a:pt x="46" y="78"/>
                    <a:pt x="46" y="78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40" y="77"/>
                    <a:pt x="32" y="81"/>
                    <a:pt x="23" y="81"/>
                  </a:cubicBezTo>
                  <a:cubicBezTo>
                    <a:pt x="8" y="81"/>
                    <a:pt x="0" y="71"/>
                    <a:pt x="0" y="58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" name="Freeform 29"/>
            <p:cNvSpPr>
              <a:spLocks/>
            </p:cNvSpPr>
            <p:nvPr/>
          </p:nvSpPr>
          <p:spPr bwMode="auto">
            <a:xfrm>
              <a:off x="4817" y="1874"/>
              <a:ext cx="118" cy="157"/>
            </a:xfrm>
            <a:custGeom>
              <a:avLst/>
              <a:gdLst>
                <a:gd name="T0" fmla="*/ 61 w 61"/>
                <a:gd name="T1" fmla="*/ 80 h 81"/>
                <a:gd name="T2" fmla="*/ 54 w 61"/>
                <a:gd name="T3" fmla="*/ 81 h 81"/>
                <a:gd name="T4" fmla="*/ 46 w 61"/>
                <a:gd name="T5" fmla="*/ 80 h 81"/>
                <a:gd name="T6" fmla="*/ 46 w 61"/>
                <a:gd name="T7" fmla="*/ 26 h 81"/>
                <a:gd name="T8" fmla="*/ 32 w 61"/>
                <a:gd name="T9" fmla="*/ 12 h 81"/>
                <a:gd name="T10" fmla="*/ 15 w 61"/>
                <a:gd name="T11" fmla="*/ 22 h 81"/>
                <a:gd name="T12" fmla="*/ 15 w 61"/>
                <a:gd name="T13" fmla="*/ 80 h 81"/>
                <a:gd name="T14" fmla="*/ 7 w 61"/>
                <a:gd name="T15" fmla="*/ 81 h 81"/>
                <a:gd name="T16" fmla="*/ 0 w 61"/>
                <a:gd name="T17" fmla="*/ 80 h 81"/>
                <a:gd name="T18" fmla="*/ 0 w 61"/>
                <a:gd name="T19" fmla="*/ 3 h 81"/>
                <a:gd name="T20" fmla="*/ 7 w 61"/>
                <a:gd name="T21" fmla="*/ 2 h 81"/>
                <a:gd name="T22" fmla="*/ 15 w 61"/>
                <a:gd name="T23" fmla="*/ 3 h 81"/>
                <a:gd name="T24" fmla="*/ 15 w 61"/>
                <a:gd name="T25" fmla="*/ 10 h 81"/>
                <a:gd name="T26" fmla="*/ 38 w 61"/>
                <a:gd name="T27" fmla="*/ 0 h 81"/>
                <a:gd name="T28" fmla="*/ 61 w 61"/>
                <a:gd name="T29" fmla="*/ 23 h 81"/>
                <a:gd name="T30" fmla="*/ 61 w 61"/>
                <a:gd name="T31" fmla="*/ 8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81">
                  <a:moveTo>
                    <a:pt x="61" y="80"/>
                  </a:moveTo>
                  <a:cubicBezTo>
                    <a:pt x="61" y="80"/>
                    <a:pt x="59" y="81"/>
                    <a:pt x="54" y="81"/>
                  </a:cubicBezTo>
                  <a:cubicBezTo>
                    <a:pt x="49" y="81"/>
                    <a:pt x="46" y="80"/>
                    <a:pt x="46" y="80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17"/>
                    <a:pt x="42" y="12"/>
                    <a:pt x="32" y="12"/>
                  </a:cubicBezTo>
                  <a:cubicBezTo>
                    <a:pt x="25" y="12"/>
                    <a:pt x="19" y="16"/>
                    <a:pt x="15" y="22"/>
                  </a:cubicBezTo>
                  <a:cubicBezTo>
                    <a:pt x="15" y="80"/>
                    <a:pt x="15" y="80"/>
                    <a:pt x="15" y="80"/>
                  </a:cubicBezTo>
                  <a:cubicBezTo>
                    <a:pt x="15" y="80"/>
                    <a:pt x="12" y="81"/>
                    <a:pt x="7" y="81"/>
                  </a:cubicBezTo>
                  <a:cubicBezTo>
                    <a:pt x="2" y="81"/>
                    <a:pt x="0" y="80"/>
                    <a:pt x="0" y="8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2" y="2"/>
                    <a:pt x="7" y="2"/>
                  </a:cubicBezTo>
                  <a:cubicBezTo>
                    <a:pt x="12" y="2"/>
                    <a:pt x="15" y="3"/>
                    <a:pt x="15" y="3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20" y="4"/>
                    <a:pt x="28" y="0"/>
                    <a:pt x="38" y="0"/>
                  </a:cubicBezTo>
                  <a:cubicBezTo>
                    <a:pt x="53" y="0"/>
                    <a:pt x="61" y="9"/>
                    <a:pt x="61" y="23"/>
                  </a:cubicBezTo>
                  <a:lnTo>
                    <a:pt x="61" y="80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1" name="Freeform 30"/>
            <p:cNvSpPr>
              <a:spLocks noEditPoints="1"/>
            </p:cNvSpPr>
            <p:nvPr/>
          </p:nvSpPr>
          <p:spPr bwMode="auto">
            <a:xfrm>
              <a:off x="4969" y="1812"/>
              <a:ext cx="128" cy="223"/>
            </a:xfrm>
            <a:custGeom>
              <a:avLst/>
              <a:gdLst>
                <a:gd name="T0" fmla="*/ 34 w 66"/>
                <a:gd name="T1" fmla="*/ 45 h 115"/>
                <a:gd name="T2" fmla="*/ 16 w 66"/>
                <a:gd name="T3" fmla="*/ 73 h 115"/>
                <a:gd name="T4" fmla="*/ 34 w 66"/>
                <a:gd name="T5" fmla="*/ 102 h 115"/>
                <a:gd name="T6" fmla="*/ 51 w 66"/>
                <a:gd name="T7" fmla="*/ 83 h 115"/>
                <a:gd name="T8" fmla="*/ 51 w 66"/>
                <a:gd name="T9" fmla="*/ 63 h 115"/>
                <a:gd name="T10" fmla="*/ 34 w 66"/>
                <a:gd name="T11" fmla="*/ 45 h 115"/>
                <a:gd name="T12" fmla="*/ 58 w 66"/>
                <a:gd name="T13" fmla="*/ 0 h 115"/>
                <a:gd name="T14" fmla="*/ 66 w 66"/>
                <a:gd name="T15" fmla="*/ 1 h 115"/>
                <a:gd name="T16" fmla="*/ 66 w 66"/>
                <a:gd name="T17" fmla="*/ 112 h 115"/>
                <a:gd name="T18" fmla="*/ 59 w 66"/>
                <a:gd name="T19" fmla="*/ 113 h 115"/>
                <a:gd name="T20" fmla="*/ 53 w 66"/>
                <a:gd name="T21" fmla="*/ 112 h 115"/>
                <a:gd name="T22" fmla="*/ 51 w 66"/>
                <a:gd name="T23" fmla="*/ 104 h 115"/>
                <a:gd name="T24" fmla="*/ 29 w 66"/>
                <a:gd name="T25" fmla="*/ 115 h 115"/>
                <a:gd name="T26" fmla="*/ 0 w 66"/>
                <a:gd name="T27" fmla="*/ 73 h 115"/>
                <a:gd name="T28" fmla="*/ 29 w 66"/>
                <a:gd name="T29" fmla="*/ 32 h 115"/>
                <a:gd name="T30" fmla="*/ 51 w 66"/>
                <a:gd name="T31" fmla="*/ 42 h 115"/>
                <a:gd name="T32" fmla="*/ 51 w 66"/>
                <a:gd name="T33" fmla="*/ 1 h 115"/>
                <a:gd name="T34" fmla="*/ 58 w 66"/>
                <a:gd name="T3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6" h="115">
                  <a:moveTo>
                    <a:pt x="34" y="45"/>
                  </a:moveTo>
                  <a:cubicBezTo>
                    <a:pt x="22" y="45"/>
                    <a:pt x="16" y="51"/>
                    <a:pt x="16" y="73"/>
                  </a:cubicBezTo>
                  <a:cubicBezTo>
                    <a:pt x="16" y="96"/>
                    <a:pt x="22" y="102"/>
                    <a:pt x="34" y="102"/>
                  </a:cubicBezTo>
                  <a:cubicBezTo>
                    <a:pt x="45" y="102"/>
                    <a:pt x="51" y="93"/>
                    <a:pt x="51" y="83"/>
                  </a:cubicBezTo>
                  <a:cubicBezTo>
                    <a:pt x="51" y="63"/>
                    <a:pt x="51" y="63"/>
                    <a:pt x="51" y="63"/>
                  </a:cubicBezTo>
                  <a:cubicBezTo>
                    <a:pt x="50" y="53"/>
                    <a:pt x="45" y="45"/>
                    <a:pt x="34" y="45"/>
                  </a:cubicBezTo>
                  <a:moveTo>
                    <a:pt x="58" y="0"/>
                  </a:moveTo>
                  <a:cubicBezTo>
                    <a:pt x="63" y="0"/>
                    <a:pt x="66" y="1"/>
                    <a:pt x="66" y="1"/>
                  </a:cubicBezTo>
                  <a:cubicBezTo>
                    <a:pt x="66" y="112"/>
                    <a:pt x="66" y="112"/>
                    <a:pt x="66" y="112"/>
                  </a:cubicBezTo>
                  <a:cubicBezTo>
                    <a:pt x="66" y="112"/>
                    <a:pt x="63" y="113"/>
                    <a:pt x="59" y="113"/>
                  </a:cubicBezTo>
                  <a:cubicBezTo>
                    <a:pt x="56" y="113"/>
                    <a:pt x="53" y="112"/>
                    <a:pt x="53" y="112"/>
                  </a:cubicBezTo>
                  <a:cubicBezTo>
                    <a:pt x="51" y="104"/>
                    <a:pt x="51" y="104"/>
                    <a:pt x="51" y="104"/>
                  </a:cubicBezTo>
                  <a:cubicBezTo>
                    <a:pt x="47" y="111"/>
                    <a:pt x="40" y="115"/>
                    <a:pt x="29" y="115"/>
                  </a:cubicBezTo>
                  <a:cubicBezTo>
                    <a:pt x="12" y="115"/>
                    <a:pt x="0" y="104"/>
                    <a:pt x="0" y="73"/>
                  </a:cubicBezTo>
                  <a:cubicBezTo>
                    <a:pt x="0" y="43"/>
                    <a:pt x="12" y="32"/>
                    <a:pt x="29" y="32"/>
                  </a:cubicBezTo>
                  <a:cubicBezTo>
                    <a:pt x="39" y="32"/>
                    <a:pt x="46" y="36"/>
                    <a:pt x="51" y="42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1" y="1"/>
                    <a:pt x="53" y="0"/>
                    <a:pt x="58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2" name="Freeform 31"/>
            <p:cNvSpPr>
              <a:spLocks/>
            </p:cNvSpPr>
            <p:nvPr/>
          </p:nvSpPr>
          <p:spPr bwMode="auto">
            <a:xfrm>
              <a:off x="5137" y="1878"/>
              <a:ext cx="118" cy="157"/>
            </a:xfrm>
            <a:custGeom>
              <a:avLst/>
              <a:gdLst>
                <a:gd name="T0" fmla="*/ 0 w 61"/>
                <a:gd name="T1" fmla="*/ 1 h 81"/>
                <a:gd name="T2" fmla="*/ 8 w 61"/>
                <a:gd name="T3" fmla="*/ 0 h 81"/>
                <a:gd name="T4" fmla="*/ 15 w 61"/>
                <a:gd name="T5" fmla="*/ 1 h 81"/>
                <a:gd name="T6" fmla="*/ 15 w 61"/>
                <a:gd name="T7" fmla="*/ 55 h 81"/>
                <a:gd name="T8" fmla="*/ 29 w 61"/>
                <a:gd name="T9" fmla="*/ 68 h 81"/>
                <a:gd name="T10" fmla="*/ 46 w 61"/>
                <a:gd name="T11" fmla="*/ 59 h 81"/>
                <a:gd name="T12" fmla="*/ 46 w 61"/>
                <a:gd name="T13" fmla="*/ 1 h 81"/>
                <a:gd name="T14" fmla="*/ 54 w 61"/>
                <a:gd name="T15" fmla="*/ 0 h 81"/>
                <a:gd name="T16" fmla="*/ 61 w 61"/>
                <a:gd name="T17" fmla="*/ 1 h 81"/>
                <a:gd name="T18" fmla="*/ 61 w 61"/>
                <a:gd name="T19" fmla="*/ 78 h 81"/>
                <a:gd name="T20" fmla="*/ 54 w 61"/>
                <a:gd name="T21" fmla="*/ 79 h 81"/>
                <a:gd name="T22" fmla="*/ 46 w 61"/>
                <a:gd name="T23" fmla="*/ 78 h 81"/>
                <a:gd name="T24" fmla="*/ 46 w 61"/>
                <a:gd name="T25" fmla="*/ 71 h 81"/>
                <a:gd name="T26" fmla="*/ 23 w 61"/>
                <a:gd name="T27" fmla="*/ 81 h 81"/>
                <a:gd name="T28" fmla="*/ 0 w 61"/>
                <a:gd name="T29" fmla="*/ 58 h 81"/>
                <a:gd name="T30" fmla="*/ 0 w 61"/>
                <a:gd name="T31" fmla="*/ 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81">
                  <a:moveTo>
                    <a:pt x="0" y="1"/>
                  </a:move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5" y="1"/>
                    <a:pt x="15" y="1"/>
                  </a:cubicBezTo>
                  <a:cubicBezTo>
                    <a:pt x="15" y="55"/>
                    <a:pt x="15" y="55"/>
                    <a:pt x="15" y="55"/>
                  </a:cubicBezTo>
                  <a:cubicBezTo>
                    <a:pt x="15" y="64"/>
                    <a:pt x="20" y="68"/>
                    <a:pt x="29" y="68"/>
                  </a:cubicBezTo>
                  <a:cubicBezTo>
                    <a:pt x="36" y="68"/>
                    <a:pt x="42" y="65"/>
                    <a:pt x="46" y="59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9" y="0"/>
                    <a:pt x="54" y="0"/>
                  </a:cubicBezTo>
                  <a:cubicBezTo>
                    <a:pt x="59" y="0"/>
                    <a:pt x="61" y="1"/>
                    <a:pt x="61" y="1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1" y="78"/>
                    <a:pt x="59" y="79"/>
                    <a:pt x="54" y="79"/>
                  </a:cubicBezTo>
                  <a:cubicBezTo>
                    <a:pt x="49" y="79"/>
                    <a:pt x="46" y="78"/>
                    <a:pt x="46" y="78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41" y="77"/>
                    <a:pt x="33" y="81"/>
                    <a:pt x="23" y="81"/>
                  </a:cubicBezTo>
                  <a:cubicBezTo>
                    <a:pt x="8" y="81"/>
                    <a:pt x="0" y="71"/>
                    <a:pt x="0" y="58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3" name="Freeform 32"/>
            <p:cNvSpPr>
              <a:spLocks/>
            </p:cNvSpPr>
            <p:nvPr/>
          </p:nvSpPr>
          <p:spPr bwMode="auto">
            <a:xfrm>
              <a:off x="5292" y="1874"/>
              <a:ext cx="104" cy="161"/>
            </a:xfrm>
            <a:custGeom>
              <a:avLst/>
              <a:gdLst>
                <a:gd name="T0" fmla="*/ 28 w 54"/>
                <a:gd name="T1" fmla="*/ 0 h 83"/>
                <a:gd name="T2" fmla="*/ 50 w 54"/>
                <a:gd name="T3" fmla="*/ 4 h 83"/>
                <a:gd name="T4" fmla="*/ 46 w 54"/>
                <a:gd name="T5" fmla="*/ 15 h 83"/>
                <a:gd name="T6" fmla="*/ 30 w 54"/>
                <a:gd name="T7" fmla="*/ 13 h 83"/>
                <a:gd name="T8" fmla="*/ 14 w 54"/>
                <a:gd name="T9" fmla="*/ 23 h 83"/>
                <a:gd name="T10" fmla="*/ 33 w 54"/>
                <a:gd name="T11" fmla="*/ 36 h 83"/>
                <a:gd name="T12" fmla="*/ 54 w 54"/>
                <a:gd name="T13" fmla="*/ 58 h 83"/>
                <a:gd name="T14" fmla="*/ 25 w 54"/>
                <a:gd name="T15" fmla="*/ 83 h 83"/>
                <a:gd name="T16" fmla="*/ 0 w 54"/>
                <a:gd name="T17" fmla="*/ 77 h 83"/>
                <a:gd name="T18" fmla="*/ 4 w 54"/>
                <a:gd name="T19" fmla="*/ 66 h 83"/>
                <a:gd name="T20" fmla="*/ 24 w 54"/>
                <a:gd name="T21" fmla="*/ 70 h 83"/>
                <a:gd name="T22" fmla="*/ 39 w 54"/>
                <a:gd name="T23" fmla="*/ 59 h 83"/>
                <a:gd name="T24" fmla="*/ 21 w 54"/>
                <a:gd name="T25" fmla="*/ 46 h 83"/>
                <a:gd name="T26" fmla="*/ 0 w 54"/>
                <a:gd name="T27" fmla="*/ 24 h 83"/>
                <a:gd name="T28" fmla="*/ 28 w 54"/>
                <a:gd name="T2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83">
                  <a:moveTo>
                    <a:pt x="28" y="0"/>
                  </a:moveTo>
                  <a:cubicBezTo>
                    <a:pt x="43" y="0"/>
                    <a:pt x="50" y="4"/>
                    <a:pt x="50" y="4"/>
                  </a:cubicBezTo>
                  <a:cubicBezTo>
                    <a:pt x="50" y="8"/>
                    <a:pt x="48" y="13"/>
                    <a:pt x="46" y="15"/>
                  </a:cubicBezTo>
                  <a:cubicBezTo>
                    <a:pt x="46" y="15"/>
                    <a:pt x="38" y="13"/>
                    <a:pt x="30" y="13"/>
                  </a:cubicBezTo>
                  <a:cubicBezTo>
                    <a:pt x="20" y="13"/>
                    <a:pt x="14" y="16"/>
                    <a:pt x="14" y="23"/>
                  </a:cubicBezTo>
                  <a:cubicBezTo>
                    <a:pt x="14" y="31"/>
                    <a:pt x="24" y="33"/>
                    <a:pt x="33" y="36"/>
                  </a:cubicBezTo>
                  <a:cubicBezTo>
                    <a:pt x="43" y="39"/>
                    <a:pt x="54" y="44"/>
                    <a:pt x="54" y="58"/>
                  </a:cubicBezTo>
                  <a:cubicBezTo>
                    <a:pt x="54" y="74"/>
                    <a:pt x="44" y="83"/>
                    <a:pt x="25" y="83"/>
                  </a:cubicBezTo>
                  <a:cubicBezTo>
                    <a:pt x="9" y="83"/>
                    <a:pt x="0" y="77"/>
                    <a:pt x="0" y="77"/>
                  </a:cubicBezTo>
                  <a:cubicBezTo>
                    <a:pt x="0" y="73"/>
                    <a:pt x="1" y="69"/>
                    <a:pt x="4" y="66"/>
                  </a:cubicBezTo>
                  <a:cubicBezTo>
                    <a:pt x="4" y="66"/>
                    <a:pt x="14" y="70"/>
                    <a:pt x="24" y="70"/>
                  </a:cubicBezTo>
                  <a:cubicBezTo>
                    <a:pt x="33" y="70"/>
                    <a:pt x="39" y="66"/>
                    <a:pt x="39" y="59"/>
                  </a:cubicBezTo>
                  <a:cubicBezTo>
                    <a:pt x="39" y="51"/>
                    <a:pt x="30" y="49"/>
                    <a:pt x="21" y="46"/>
                  </a:cubicBezTo>
                  <a:cubicBezTo>
                    <a:pt x="11" y="43"/>
                    <a:pt x="0" y="39"/>
                    <a:pt x="0" y="24"/>
                  </a:cubicBezTo>
                  <a:cubicBezTo>
                    <a:pt x="0" y="10"/>
                    <a:pt x="9" y="0"/>
                    <a:pt x="28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4" name="Freeform 33"/>
            <p:cNvSpPr>
              <a:spLocks/>
            </p:cNvSpPr>
            <p:nvPr/>
          </p:nvSpPr>
          <p:spPr bwMode="auto">
            <a:xfrm>
              <a:off x="5417" y="1878"/>
              <a:ext cx="112" cy="153"/>
            </a:xfrm>
            <a:custGeom>
              <a:avLst/>
              <a:gdLst>
                <a:gd name="T0" fmla="*/ 57 w 58"/>
                <a:gd name="T1" fmla="*/ 67 h 79"/>
                <a:gd name="T2" fmla="*/ 58 w 58"/>
                <a:gd name="T3" fmla="*/ 73 h 79"/>
                <a:gd name="T4" fmla="*/ 57 w 58"/>
                <a:gd name="T5" fmla="*/ 79 h 79"/>
                <a:gd name="T6" fmla="*/ 1 w 58"/>
                <a:gd name="T7" fmla="*/ 79 h 79"/>
                <a:gd name="T8" fmla="*/ 0 w 58"/>
                <a:gd name="T9" fmla="*/ 73 h 79"/>
                <a:gd name="T10" fmla="*/ 1 w 58"/>
                <a:gd name="T11" fmla="*/ 67 h 79"/>
                <a:gd name="T12" fmla="*/ 41 w 58"/>
                <a:gd name="T13" fmla="*/ 12 h 79"/>
                <a:gd name="T14" fmla="*/ 4 w 58"/>
                <a:gd name="T15" fmla="*/ 12 h 79"/>
                <a:gd name="T16" fmla="*/ 3 w 58"/>
                <a:gd name="T17" fmla="*/ 6 h 79"/>
                <a:gd name="T18" fmla="*/ 4 w 58"/>
                <a:gd name="T19" fmla="*/ 0 h 79"/>
                <a:gd name="T20" fmla="*/ 57 w 58"/>
                <a:gd name="T21" fmla="*/ 0 h 79"/>
                <a:gd name="T22" fmla="*/ 58 w 58"/>
                <a:gd name="T23" fmla="*/ 6 h 79"/>
                <a:gd name="T24" fmla="*/ 57 w 58"/>
                <a:gd name="T25" fmla="*/ 12 h 79"/>
                <a:gd name="T26" fmla="*/ 17 w 58"/>
                <a:gd name="T27" fmla="*/ 67 h 79"/>
                <a:gd name="T28" fmla="*/ 57 w 58"/>
                <a:gd name="T29" fmla="*/ 6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" h="79">
                  <a:moveTo>
                    <a:pt x="57" y="67"/>
                  </a:moveTo>
                  <a:cubicBezTo>
                    <a:pt x="57" y="67"/>
                    <a:pt x="58" y="69"/>
                    <a:pt x="58" y="73"/>
                  </a:cubicBezTo>
                  <a:cubicBezTo>
                    <a:pt x="58" y="77"/>
                    <a:pt x="57" y="79"/>
                    <a:pt x="57" y="79"/>
                  </a:cubicBezTo>
                  <a:cubicBezTo>
                    <a:pt x="1" y="79"/>
                    <a:pt x="1" y="79"/>
                    <a:pt x="1" y="79"/>
                  </a:cubicBezTo>
                  <a:cubicBezTo>
                    <a:pt x="1" y="77"/>
                    <a:pt x="0" y="75"/>
                    <a:pt x="0" y="73"/>
                  </a:cubicBezTo>
                  <a:cubicBezTo>
                    <a:pt x="0" y="70"/>
                    <a:pt x="1" y="68"/>
                    <a:pt x="1" y="67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3" y="10"/>
                    <a:pt x="3" y="6"/>
                  </a:cubicBezTo>
                  <a:cubicBezTo>
                    <a:pt x="3" y="2"/>
                    <a:pt x="4" y="0"/>
                    <a:pt x="4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8" y="1"/>
                    <a:pt x="58" y="3"/>
                    <a:pt x="58" y="6"/>
                  </a:cubicBezTo>
                  <a:cubicBezTo>
                    <a:pt x="58" y="8"/>
                    <a:pt x="58" y="10"/>
                    <a:pt x="57" y="12"/>
                  </a:cubicBezTo>
                  <a:cubicBezTo>
                    <a:pt x="17" y="67"/>
                    <a:pt x="17" y="67"/>
                    <a:pt x="17" y="67"/>
                  </a:cubicBezTo>
                  <a:lnTo>
                    <a:pt x="57" y="67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5" name="Freeform 34"/>
            <p:cNvSpPr>
              <a:spLocks noEditPoints="1"/>
            </p:cNvSpPr>
            <p:nvPr/>
          </p:nvSpPr>
          <p:spPr bwMode="auto">
            <a:xfrm>
              <a:off x="2958" y="2173"/>
              <a:ext cx="147" cy="209"/>
            </a:xfrm>
            <a:custGeom>
              <a:avLst/>
              <a:gdLst>
                <a:gd name="T0" fmla="*/ 16 w 76"/>
                <a:gd name="T1" fmla="*/ 50 h 108"/>
                <a:gd name="T2" fmla="*/ 37 w 76"/>
                <a:gd name="T3" fmla="*/ 50 h 108"/>
                <a:gd name="T4" fmla="*/ 55 w 76"/>
                <a:gd name="T5" fmla="*/ 31 h 108"/>
                <a:gd name="T6" fmla="*/ 37 w 76"/>
                <a:gd name="T7" fmla="*/ 12 h 108"/>
                <a:gd name="T8" fmla="*/ 16 w 76"/>
                <a:gd name="T9" fmla="*/ 12 h 108"/>
                <a:gd name="T10" fmla="*/ 16 w 76"/>
                <a:gd name="T11" fmla="*/ 50 h 108"/>
                <a:gd name="T12" fmla="*/ 39 w 76"/>
                <a:gd name="T13" fmla="*/ 0 h 108"/>
                <a:gd name="T14" fmla="*/ 71 w 76"/>
                <a:gd name="T15" fmla="*/ 31 h 108"/>
                <a:gd name="T16" fmla="*/ 50 w 76"/>
                <a:gd name="T17" fmla="*/ 62 h 108"/>
                <a:gd name="T18" fmla="*/ 76 w 76"/>
                <a:gd name="T19" fmla="*/ 107 h 108"/>
                <a:gd name="T20" fmla="*/ 67 w 76"/>
                <a:gd name="T21" fmla="*/ 108 h 108"/>
                <a:gd name="T22" fmla="*/ 59 w 76"/>
                <a:gd name="T23" fmla="*/ 107 h 108"/>
                <a:gd name="T24" fmla="*/ 34 w 76"/>
                <a:gd name="T25" fmla="*/ 63 h 108"/>
                <a:gd name="T26" fmla="*/ 16 w 76"/>
                <a:gd name="T27" fmla="*/ 63 h 108"/>
                <a:gd name="T28" fmla="*/ 16 w 76"/>
                <a:gd name="T29" fmla="*/ 107 h 108"/>
                <a:gd name="T30" fmla="*/ 8 w 76"/>
                <a:gd name="T31" fmla="*/ 108 h 108"/>
                <a:gd name="T32" fmla="*/ 0 w 76"/>
                <a:gd name="T33" fmla="*/ 107 h 108"/>
                <a:gd name="T34" fmla="*/ 0 w 76"/>
                <a:gd name="T35" fmla="*/ 0 h 108"/>
                <a:gd name="T36" fmla="*/ 39 w 76"/>
                <a:gd name="T37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6" h="108">
                  <a:moveTo>
                    <a:pt x="16" y="50"/>
                  </a:moveTo>
                  <a:cubicBezTo>
                    <a:pt x="37" y="50"/>
                    <a:pt x="37" y="50"/>
                    <a:pt x="37" y="50"/>
                  </a:cubicBezTo>
                  <a:cubicBezTo>
                    <a:pt x="49" y="50"/>
                    <a:pt x="55" y="43"/>
                    <a:pt x="55" y="31"/>
                  </a:cubicBezTo>
                  <a:cubicBezTo>
                    <a:pt x="55" y="19"/>
                    <a:pt x="49" y="12"/>
                    <a:pt x="37" y="12"/>
                  </a:cubicBezTo>
                  <a:cubicBezTo>
                    <a:pt x="16" y="12"/>
                    <a:pt x="16" y="12"/>
                    <a:pt x="16" y="12"/>
                  </a:cubicBezTo>
                  <a:lnTo>
                    <a:pt x="16" y="50"/>
                  </a:lnTo>
                  <a:close/>
                  <a:moveTo>
                    <a:pt x="39" y="0"/>
                  </a:moveTo>
                  <a:cubicBezTo>
                    <a:pt x="59" y="0"/>
                    <a:pt x="71" y="12"/>
                    <a:pt x="71" y="31"/>
                  </a:cubicBezTo>
                  <a:cubicBezTo>
                    <a:pt x="71" y="46"/>
                    <a:pt x="63" y="58"/>
                    <a:pt x="50" y="62"/>
                  </a:cubicBezTo>
                  <a:cubicBezTo>
                    <a:pt x="76" y="107"/>
                    <a:pt x="76" y="107"/>
                    <a:pt x="76" y="107"/>
                  </a:cubicBezTo>
                  <a:cubicBezTo>
                    <a:pt x="76" y="107"/>
                    <a:pt x="73" y="108"/>
                    <a:pt x="67" y="108"/>
                  </a:cubicBezTo>
                  <a:cubicBezTo>
                    <a:pt x="62" y="108"/>
                    <a:pt x="59" y="107"/>
                    <a:pt x="59" y="107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107"/>
                    <a:pt x="16" y="107"/>
                    <a:pt x="16" y="107"/>
                  </a:cubicBezTo>
                  <a:cubicBezTo>
                    <a:pt x="16" y="107"/>
                    <a:pt x="13" y="108"/>
                    <a:pt x="8" y="108"/>
                  </a:cubicBezTo>
                  <a:cubicBezTo>
                    <a:pt x="3" y="108"/>
                    <a:pt x="0" y="107"/>
                    <a:pt x="0" y="10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39" y="0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6" name="Freeform 35"/>
            <p:cNvSpPr>
              <a:spLocks noEditPoints="1"/>
            </p:cNvSpPr>
            <p:nvPr/>
          </p:nvSpPr>
          <p:spPr bwMode="auto">
            <a:xfrm>
              <a:off x="3130" y="2225"/>
              <a:ext cx="121" cy="161"/>
            </a:xfrm>
            <a:custGeom>
              <a:avLst/>
              <a:gdLst>
                <a:gd name="T0" fmla="*/ 33 w 63"/>
                <a:gd name="T1" fmla="*/ 12 h 83"/>
                <a:gd name="T2" fmla="*/ 15 w 63"/>
                <a:gd name="T3" fmla="*/ 35 h 83"/>
                <a:gd name="T4" fmla="*/ 48 w 63"/>
                <a:gd name="T5" fmla="*/ 35 h 83"/>
                <a:gd name="T6" fmla="*/ 48 w 63"/>
                <a:gd name="T7" fmla="*/ 29 h 83"/>
                <a:gd name="T8" fmla="*/ 33 w 63"/>
                <a:gd name="T9" fmla="*/ 12 h 83"/>
                <a:gd name="T10" fmla="*/ 15 w 63"/>
                <a:gd name="T11" fmla="*/ 46 h 83"/>
                <a:gd name="T12" fmla="*/ 36 w 63"/>
                <a:gd name="T13" fmla="*/ 70 h 83"/>
                <a:gd name="T14" fmla="*/ 54 w 63"/>
                <a:gd name="T15" fmla="*/ 65 h 83"/>
                <a:gd name="T16" fmla="*/ 59 w 63"/>
                <a:gd name="T17" fmla="*/ 76 h 83"/>
                <a:gd name="T18" fmla="*/ 34 w 63"/>
                <a:gd name="T19" fmla="*/ 83 h 83"/>
                <a:gd name="T20" fmla="*/ 0 w 63"/>
                <a:gd name="T21" fmla="*/ 41 h 83"/>
                <a:gd name="T22" fmla="*/ 33 w 63"/>
                <a:gd name="T23" fmla="*/ 0 h 83"/>
                <a:gd name="T24" fmla="*/ 63 w 63"/>
                <a:gd name="T25" fmla="*/ 31 h 83"/>
                <a:gd name="T26" fmla="*/ 62 w 63"/>
                <a:gd name="T27" fmla="*/ 46 h 83"/>
                <a:gd name="T28" fmla="*/ 15 w 63"/>
                <a:gd name="T29" fmla="*/ 4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83">
                  <a:moveTo>
                    <a:pt x="33" y="12"/>
                  </a:moveTo>
                  <a:cubicBezTo>
                    <a:pt x="24" y="12"/>
                    <a:pt x="17" y="19"/>
                    <a:pt x="15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4"/>
                    <a:pt x="48" y="32"/>
                    <a:pt x="48" y="29"/>
                  </a:cubicBezTo>
                  <a:cubicBezTo>
                    <a:pt x="48" y="20"/>
                    <a:pt x="45" y="12"/>
                    <a:pt x="33" y="12"/>
                  </a:cubicBezTo>
                  <a:moveTo>
                    <a:pt x="15" y="46"/>
                  </a:moveTo>
                  <a:cubicBezTo>
                    <a:pt x="17" y="64"/>
                    <a:pt x="24" y="70"/>
                    <a:pt x="36" y="70"/>
                  </a:cubicBezTo>
                  <a:cubicBezTo>
                    <a:pt x="47" y="70"/>
                    <a:pt x="54" y="65"/>
                    <a:pt x="54" y="65"/>
                  </a:cubicBezTo>
                  <a:cubicBezTo>
                    <a:pt x="57" y="68"/>
                    <a:pt x="59" y="72"/>
                    <a:pt x="59" y="76"/>
                  </a:cubicBezTo>
                  <a:cubicBezTo>
                    <a:pt x="59" y="76"/>
                    <a:pt x="50" y="83"/>
                    <a:pt x="34" y="83"/>
                  </a:cubicBezTo>
                  <a:cubicBezTo>
                    <a:pt x="11" y="83"/>
                    <a:pt x="0" y="68"/>
                    <a:pt x="0" y="41"/>
                  </a:cubicBezTo>
                  <a:cubicBezTo>
                    <a:pt x="0" y="13"/>
                    <a:pt x="13" y="0"/>
                    <a:pt x="33" y="0"/>
                  </a:cubicBezTo>
                  <a:cubicBezTo>
                    <a:pt x="52" y="0"/>
                    <a:pt x="63" y="11"/>
                    <a:pt x="63" y="31"/>
                  </a:cubicBezTo>
                  <a:cubicBezTo>
                    <a:pt x="63" y="40"/>
                    <a:pt x="62" y="46"/>
                    <a:pt x="62" y="46"/>
                  </a:cubicBezTo>
                  <a:lnTo>
                    <a:pt x="15" y="4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7" name="Freeform 36"/>
            <p:cNvSpPr>
              <a:spLocks/>
            </p:cNvSpPr>
            <p:nvPr/>
          </p:nvSpPr>
          <p:spPr bwMode="auto">
            <a:xfrm>
              <a:off x="3286" y="2163"/>
              <a:ext cx="118" cy="219"/>
            </a:xfrm>
            <a:custGeom>
              <a:avLst/>
              <a:gdLst>
                <a:gd name="T0" fmla="*/ 61 w 61"/>
                <a:gd name="T1" fmla="*/ 112 h 113"/>
                <a:gd name="T2" fmla="*/ 54 w 61"/>
                <a:gd name="T3" fmla="*/ 113 h 113"/>
                <a:gd name="T4" fmla="*/ 46 w 61"/>
                <a:gd name="T5" fmla="*/ 112 h 113"/>
                <a:gd name="T6" fmla="*/ 46 w 61"/>
                <a:gd name="T7" fmla="*/ 58 h 113"/>
                <a:gd name="T8" fmla="*/ 32 w 61"/>
                <a:gd name="T9" fmla="*/ 45 h 113"/>
                <a:gd name="T10" fmla="*/ 15 w 61"/>
                <a:gd name="T11" fmla="*/ 54 h 113"/>
                <a:gd name="T12" fmla="*/ 15 w 61"/>
                <a:gd name="T13" fmla="*/ 112 h 113"/>
                <a:gd name="T14" fmla="*/ 7 w 61"/>
                <a:gd name="T15" fmla="*/ 113 h 113"/>
                <a:gd name="T16" fmla="*/ 0 w 61"/>
                <a:gd name="T17" fmla="*/ 112 h 113"/>
                <a:gd name="T18" fmla="*/ 0 w 61"/>
                <a:gd name="T19" fmla="*/ 1 h 113"/>
                <a:gd name="T20" fmla="*/ 7 w 61"/>
                <a:gd name="T21" fmla="*/ 0 h 113"/>
                <a:gd name="T22" fmla="*/ 15 w 61"/>
                <a:gd name="T23" fmla="*/ 1 h 113"/>
                <a:gd name="T24" fmla="*/ 15 w 61"/>
                <a:gd name="T25" fmla="*/ 42 h 113"/>
                <a:gd name="T26" fmla="*/ 38 w 61"/>
                <a:gd name="T27" fmla="*/ 32 h 113"/>
                <a:gd name="T28" fmla="*/ 61 w 61"/>
                <a:gd name="T29" fmla="*/ 55 h 113"/>
                <a:gd name="T30" fmla="*/ 61 w 61"/>
                <a:gd name="T31" fmla="*/ 11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113">
                  <a:moveTo>
                    <a:pt x="61" y="112"/>
                  </a:moveTo>
                  <a:cubicBezTo>
                    <a:pt x="61" y="112"/>
                    <a:pt x="59" y="113"/>
                    <a:pt x="54" y="113"/>
                  </a:cubicBezTo>
                  <a:cubicBezTo>
                    <a:pt x="49" y="113"/>
                    <a:pt x="46" y="112"/>
                    <a:pt x="46" y="112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6" y="49"/>
                    <a:pt x="42" y="45"/>
                    <a:pt x="32" y="45"/>
                  </a:cubicBezTo>
                  <a:cubicBezTo>
                    <a:pt x="25" y="45"/>
                    <a:pt x="19" y="48"/>
                    <a:pt x="15" y="54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5" y="112"/>
                    <a:pt x="12" y="113"/>
                    <a:pt x="7" y="113"/>
                  </a:cubicBezTo>
                  <a:cubicBezTo>
                    <a:pt x="2" y="113"/>
                    <a:pt x="0" y="112"/>
                    <a:pt x="0" y="1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7" y="0"/>
                  </a:cubicBezTo>
                  <a:cubicBezTo>
                    <a:pt x="12" y="0"/>
                    <a:pt x="15" y="1"/>
                    <a:pt x="15" y="1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20" y="36"/>
                    <a:pt x="28" y="32"/>
                    <a:pt x="38" y="32"/>
                  </a:cubicBezTo>
                  <a:cubicBezTo>
                    <a:pt x="53" y="32"/>
                    <a:pt x="61" y="42"/>
                    <a:pt x="61" y="55"/>
                  </a:cubicBezTo>
                  <a:lnTo>
                    <a:pt x="61" y="11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8" name="Freeform 37"/>
            <p:cNvSpPr>
              <a:spLocks noEditPoints="1"/>
            </p:cNvSpPr>
            <p:nvPr/>
          </p:nvSpPr>
          <p:spPr bwMode="auto">
            <a:xfrm>
              <a:off x="3437" y="2225"/>
              <a:ext cx="117" cy="161"/>
            </a:xfrm>
            <a:custGeom>
              <a:avLst/>
              <a:gdLst>
                <a:gd name="T0" fmla="*/ 31 w 61"/>
                <a:gd name="T1" fmla="*/ 44 h 83"/>
                <a:gd name="T2" fmla="*/ 15 w 61"/>
                <a:gd name="T3" fmla="*/ 57 h 83"/>
                <a:gd name="T4" fmla="*/ 28 w 61"/>
                <a:gd name="T5" fmla="*/ 71 h 83"/>
                <a:gd name="T6" fmla="*/ 46 w 61"/>
                <a:gd name="T7" fmla="*/ 50 h 83"/>
                <a:gd name="T8" fmla="*/ 46 w 61"/>
                <a:gd name="T9" fmla="*/ 45 h 83"/>
                <a:gd name="T10" fmla="*/ 31 w 61"/>
                <a:gd name="T11" fmla="*/ 44 h 83"/>
                <a:gd name="T12" fmla="*/ 32 w 61"/>
                <a:gd name="T13" fmla="*/ 0 h 83"/>
                <a:gd name="T14" fmla="*/ 61 w 61"/>
                <a:gd name="T15" fmla="*/ 30 h 83"/>
                <a:gd name="T16" fmla="*/ 61 w 61"/>
                <a:gd name="T17" fmla="*/ 80 h 83"/>
                <a:gd name="T18" fmla="*/ 55 w 61"/>
                <a:gd name="T19" fmla="*/ 81 h 83"/>
                <a:gd name="T20" fmla="*/ 49 w 61"/>
                <a:gd name="T21" fmla="*/ 80 h 83"/>
                <a:gd name="T22" fmla="*/ 47 w 61"/>
                <a:gd name="T23" fmla="*/ 70 h 83"/>
                <a:gd name="T24" fmla="*/ 23 w 61"/>
                <a:gd name="T25" fmla="*/ 83 h 83"/>
                <a:gd name="T26" fmla="*/ 0 w 61"/>
                <a:gd name="T27" fmla="*/ 57 h 83"/>
                <a:gd name="T28" fmla="*/ 29 w 61"/>
                <a:gd name="T29" fmla="*/ 34 h 83"/>
                <a:gd name="T30" fmla="*/ 46 w 61"/>
                <a:gd name="T31" fmla="*/ 35 h 83"/>
                <a:gd name="T32" fmla="*/ 46 w 61"/>
                <a:gd name="T33" fmla="*/ 29 h 83"/>
                <a:gd name="T34" fmla="*/ 30 w 61"/>
                <a:gd name="T35" fmla="*/ 13 h 83"/>
                <a:gd name="T36" fmla="*/ 10 w 61"/>
                <a:gd name="T37" fmla="*/ 17 h 83"/>
                <a:gd name="T38" fmla="*/ 7 w 61"/>
                <a:gd name="T39" fmla="*/ 12 h 83"/>
                <a:gd name="T40" fmla="*/ 6 w 61"/>
                <a:gd name="T41" fmla="*/ 6 h 83"/>
                <a:gd name="T42" fmla="*/ 32 w 61"/>
                <a:gd name="T43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1" h="83">
                  <a:moveTo>
                    <a:pt x="31" y="44"/>
                  </a:moveTo>
                  <a:cubicBezTo>
                    <a:pt x="21" y="44"/>
                    <a:pt x="15" y="48"/>
                    <a:pt x="15" y="57"/>
                  </a:cubicBezTo>
                  <a:cubicBezTo>
                    <a:pt x="15" y="67"/>
                    <a:pt x="20" y="71"/>
                    <a:pt x="28" y="71"/>
                  </a:cubicBezTo>
                  <a:cubicBezTo>
                    <a:pt x="40" y="71"/>
                    <a:pt x="46" y="61"/>
                    <a:pt x="46" y="50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3" y="45"/>
                    <a:pt x="36" y="44"/>
                    <a:pt x="31" y="44"/>
                  </a:cubicBezTo>
                  <a:moveTo>
                    <a:pt x="32" y="0"/>
                  </a:moveTo>
                  <a:cubicBezTo>
                    <a:pt x="54" y="0"/>
                    <a:pt x="61" y="10"/>
                    <a:pt x="61" y="30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61" y="80"/>
                    <a:pt x="59" y="81"/>
                    <a:pt x="55" y="81"/>
                  </a:cubicBezTo>
                  <a:cubicBezTo>
                    <a:pt x="51" y="81"/>
                    <a:pt x="49" y="80"/>
                    <a:pt x="49" y="80"/>
                  </a:cubicBezTo>
                  <a:cubicBezTo>
                    <a:pt x="47" y="70"/>
                    <a:pt x="47" y="70"/>
                    <a:pt x="47" y="70"/>
                  </a:cubicBezTo>
                  <a:cubicBezTo>
                    <a:pt x="43" y="78"/>
                    <a:pt x="35" y="83"/>
                    <a:pt x="23" y="83"/>
                  </a:cubicBezTo>
                  <a:cubicBezTo>
                    <a:pt x="9" y="83"/>
                    <a:pt x="0" y="74"/>
                    <a:pt x="0" y="57"/>
                  </a:cubicBezTo>
                  <a:cubicBezTo>
                    <a:pt x="0" y="41"/>
                    <a:pt x="10" y="34"/>
                    <a:pt x="29" y="34"/>
                  </a:cubicBezTo>
                  <a:cubicBezTo>
                    <a:pt x="36" y="34"/>
                    <a:pt x="42" y="34"/>
                    <a:pt x="46" y="35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19"/>
                    <a:pt x="42" y="13"/>
                    <a:pt x="30" y="13"/>
                  </a:cubicBezTo>
                  <a:cubicBezTo>
                    <a:pt x="20" y="13"/>
                    <a:pt x="10" y="17"/>
                    <a:pt x="10" y="17"/>
                  </a:cubicBezTo>
                  <a:cubicBezTo>
                    <a:pt x="10" y="17"/>
                    <a:pt x="8" y="15"/>
                    <a:pt x="7" y="12"/>
                  </a:cubicBezTo>
                  <a:cubicBezTo>
                    <a:pt x="5" y="9"/>
                    <a:pt x="6" y="6"/>
                    <a:pt x="6" y="6"/>
                  </a:cubicBezTo>
                  <a:cubicBezTo>
                    <a:pt x="6" y="6"/>
                    <a:pt x="17" y="0"/>
                    <a:pt x="32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9" name="Freeform 38"/>
            <p:cNvSpPr>
              <a:spLocks noEditPoints="1"/>
            </p:cNvSpPr>
            <p:nvPr/>
          </p:nvSpPr>
          <p:spPr bwMode="auto">
            <a:xfrm>
              <a:off x="3597" y="2163"/>
              <a:ext cx="125" cy="223"/>
            </a:xfrm>
            <a:custGeom>
              <a:avLst/>
              <a:gdLst>
                <a:gd name="T0" fmla="*/ 31 w 65"/>
                <a:gd name="T1" fmla="*/ 45 h 115"/>
                <a:gd name="T2" fmla="*/ 15 w 65"/>
                <a:gd name="T3" fmla="*/ 64 h 115"/>
                <a:gd name="T4" fmla="*/ 15 w 65"/>
                <a:gd name="T5" fmla="*/ 83 h 115"/>
                <a:gd name="T6" fmla="*/ 31 w 65"/>
                <a:gd name="T7" fmla="*/ 102 h 115"/>
                <a:gd name="T8" fmla="*/ 49 w 65"/>
                <a:gd name="T9" fmla="*/ 73 h 115"/>
                <a:gd name="T10" fmla="*/ 31 w 65"/>
                <a:gd name="T11" fmla="*/ 45 h 115"/>
                <a:gd name="T12" fmla="*/ 15 w 65"/>
                <a:gd name="T13" fmla="*/ 42 h 115"/>
                <a:gd name="T14" fmla="*/ 36 w 65"/>
                <a:gd name="T15" fmla="*/ 32 h 115"/>
                <a:gd name="T16" fmla="*/ 65 w 65"/>
                <a:gd name="T17" fmla="*/ 73 h 115"/>
                <a:gd name="T18" fmla="*/ 36 w 65"/>
                <a:gd name="T19" fmla="*/ 115 h 115"/>
                <a:gd name="T20" fmla="*/ 15 w 65"/>
                <a:gd name="T21" fmla="*/ 105 h 115"/>
                <a:gd name="T22" fmla="*/ 15 w 65"/>
                <a:gd name="T23" fmla="*/ 112 h 115"/>
                <a:gd name="T24" fmla="*/ 7 w 65"/>
                <a:gd name="T25" fmla="*/ 113 h 115"/>
                <a:gd name="T26" fmla="*/ 0 w 65"/>
                <a:gd name="T27" fmla="*/ 112 h 115"/>
                <a:gd name="T28" fmla="*/ 0 w 65"/>
                <a:gd name="T29" fmla="*/ 1 h 115"/>
                <a:gd name="T30" fmla="*/ 7 w 65"/>
                <a:gd name="T31" fmla="*/ 0 h 115"/>
                <a:gd name="T32" fmla="*/ 15 w 65"/>
                <a:gd name="T33" fmla="*/ 1 h 115"/>
                <a:gd name="T34" fmla="*/ 15 w 65"/>
                <a:gd name="T35" fmla="*/ 4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115">
                  <a:moveTo>
                    <a:pt x="31" y="45"/>
                  </a:moveTo>
                  <a:cubicBezTo>
                    <a:pt x="21" y="45"/>
                    <a:pt x="15" y="53"/>
                    <a:pt x="15" y="64"/>
                  </a:cubicBezTo>
                  <a:cubicBezTo>
                    <a:pt x="15" y="83"/>
                    <a:pt x="15" y="83"/>
                    <a:pt x="15" y="83"/>
                  </a:cubicBezTo>
                  <a:cubicBezTo>
                    <a:pt x="15" y="93"/>
                    <a:pt x="21" y="102"/>
                    <a:pt x="31" y="102"/>
                  </a:cubicBezTo>
                  <a:cubicBezTo>
                    <a:pt x="43" y="102"/>
                    <a:pt x="49" y="96"/>
                    <a:pt x="49" y="73"/>
                  </a:cubicBezTo>
                  <a:cubicBezTo>
                    <a:pt x="49" y="51"/>
                    <a:pt x="43" y="45"/>
                    <a:pt x="31" y="45"/>
                  </a:cubicBezTo>
                  <a:moveTo>
                    <a:pt x="15" y="42"/>
                  </a:moveTo>
                  <a:cubicBezTo>
                    <a:pt x="19" y="36"/>
                    <a:pt x="26" y="32"/>
                    <a:pt x="36" y="32"/>
                  </a:cubicBezTo>
                  <a:cubicBezTo>
                    <a:pt x="54" y="32"/>
                    <a:pt x="65" y="43"/>
                    <a:pt x="65" y="73"/>
                  </a:cubicBezTo>
                  <a:cubicBezTo>
                    <a:pt x="65" y="104"/>
                    <a:pt x="54" y="115"/>
                    <a:pt x="36" y="115"/>
                  </a:cubicBezTo>
                  <a:cubicBezTo>
                    <a:pt x="26" y="115"/>
                    <a:pt x="19" y="111"/>
                    <a:pt x="15" y="105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5" y="112"/>
                    <a:pt x="12" y="113"/>
                    <a:pt x="7" y="113"/>
                  </a:cubicBezTo>
                  <a:cubicBezTo>
                    <a:pt x="2" y="113"/>
                    <a:pt x="0" y="112"/>
                    <a:pt x="0" y="1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7" y="0"/>
                  </a:cubicBezTo>
                  <a:cubicBezTo>
                    <a:pt x="12" y="0"/>
                    <a:pt x="15" y="1"/>
                    <a:pt x="15" y="1"/>
                  </a:cubicBezTo>
                  <a:lnTo>
                    <a:pt x="15" y="4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0" name="Freeform 39"/>
            <p:cNvSpPr>
              <a:spLocks noEditPoints="1"/>
            </p:cNvSpPr>
            <p:nvPr/>
          </p:nvSpPr>
          <p:spPr bwMode="auto">
            <a:xfrm>
              <a:off x="3757" y="2169"/>
              <a:ext cx="31" cy="213"/>
            </a:xfrm>
            <a:custGeom>
              <a:avLst/>
              <a:gdLst>
                <a:gd name="T0" fmla="*/ 16 w 16"/>
                <a:gd name="T1" fmla="*/ 109 h 110"/>
                <a:gd name="T2" fmla="*/ 8 w 16"/>
                <a:gd name="T3" fmla="*/ 110 h 110"/>
                <a:gd name="T4" fmla="*/ 1 w 16"/>
                <a:gd name="T5" fmla="*/ 109 h 110"/>
                <a:gd name="T6" fmla="*/ 1 w 16"/>
                <a:gd name="T7" fmla="*/ 32 h 110"/>
                <a:gd name="T8" fmla="*/ 8 w 16"/>
                <a:gd name="T9" fmla="*/ 31 h 110"/>
                <a:gd name="T10" fmla="*/ 16 w 16"/>
                <a:gd name="T11" fmla="*/ 32 h 110"/>
                <a:gd name="T12" fmla="*/ 16 w 16"/>
                <a:gd name="T13" fmla="*/ 109 h 110"/>
                <a:gd name="T14" fmla="*/ 16 w 16"/>
                <a:gd name="T15" fmla="*/ 16 h 110"/>
                <a:gd name="T16" fmla="*/ 8 w 16"/>
                <a:gd name="T17" fmla="*/ 17 h 110"/>
                <a:gd name="T18" fmla="*/ 0 w 16"/>
                <a:gd name="T19" fmla="*/ 16 h 110"/>
                <a:gd name="T20" fmla="*/ 0 w 16"/>
                <a:gd name="T21" fmla="*/ 1 h 110"/>
                <a:gd name="T22" fmla="*/ 8 w 16"/>
                <a:gd name="T23" fmla="*/ 0 h 110"/>
                <a:gd name="T24" fmla="*/ 16 w 16"/>
                <a:gd name="T25" fmla="*/ 1 h 110"/>
                <a:gd name="T26" fmla="*/ 16 w 16"/>
                <a:gd name="T27" fmla="*/ 1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10">
                  <a:moveTo>
                    <a:pt x="16" y="109"/>
                  </a:moveTo>
                  <a:cubicBezTo>
                    <a:pt x="16" y="109"/>
                    <a:pt x="13" y="110"/>
                    <a:pt x="8" y="110"/>
                  </a:cubicBezTo>
                  <a:cubicBezTo>
                    <a:pt x="3" y="110"/>
                    <a:pt x="1" y="109"/>
                    <a:pt x="1" y="109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2"/>
                    <a:pt x="3" y="31"/>
                    <a:pt x="8" y="31"/>
                  </a:cubicBezTo>
                  <a:cubicBezTo>
                    <a:pt x="13" y="31"/>
                    <a:pt x="16" y="32"/>
                    <a:pt x="16" y="32"/>
                  </a:cubicBezTo>
                  <a:lnTo>
                    <a:pt x="16" y="109"/>
                  </a:lnTo>
                  <a:close/>
                  <a:moveTo>
                    <a:pt x="16" y="16"/>
                  </a:moveTo>
                  <a:cubicBezTo>
                    <a:pt x="16" y="16"/>
                    <a:pt x="13" y="17"/>
                    <a:pt x="8" y="17"/>
                  </a:cubicBezTo>
                  <a:cubicBezTo>
                    <a:pt x="3" y="17"/>
                    <a:pt x="0" y="16"/>
                    <a:pt x="0" y="1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6" y="1"/>
                    <a:pt x="16" y="1"/>
                  </a:cubicBezTo>
                  <a:lnTo>
                    <a:pt x="16" y="1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" name="Freeform 40"/>
            <p:cNvSpPr>
              <a:spLocks/>
            </p:cNvSpPr>
            <p:nvPr/>
          </p:nvSpPr>
          <p:spPr bwMode="auto">
            <a:xfrm>
              <a:off x="3832" y="2163"/>
              <a:ext cx="29" cy="219"/>
            </a:xfrm>
            <a:custGeom>
              <a:avLst/>
              <a:gdLst>
                <a:gd name="T0" fmla="*/ 15 w 15"/>
                <a:gd name="T1" fmla="*/ 112 h 113"/>
                <a:gd name="T2" fmla="*/ 7 w 15"/>
                <a:gd name="T3" fmla="*/ 113 h 113"/>
                <a:gd name="T4" fmla="*/ 0 w 15"/>
                <a:gd name="T5" fmla="*/ 112 h 113"/>
                <a:gd name="T6" fmla="*/ 0 w 15"/>
                <a:gd name="T7" fmla="*/ 1 h 113"/>
                <a:gd name="T8" fmla="*/ 7 w 15"/>
                <a:gd name="T9" fmla="*/ 0 h 113"/>
                <a:gd name="T10" fmla="*/ 15 w 15"/>
                <a:gd name="T11" fmla="*/ 1 h 113"/>
                <a:gd name="T12" fmla="*/ 15 w 15"/>
                <a:gd name="T13" fmla="*/ 11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13">
                  <a:moveTo>
                    <a:pt x="15" y="112"/>
                  </a:moveTo>
                  <a:cubicBezTo>
                    <a:pt x="15" y="112"/>
                    <a:pt x="12" y="113"/>
                    <a:pt x="7" y="113"/>
                  </a:cubicBezTo>
                  <a:cubicBezTo>
                    <a:pt x="2" y="113"/>
                    <a:pt x="0" y="112"/>
                    <a:pt x="0" y="1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7" y="0"/>
                  </a:cubicBezTo>
                  <a:cubicBezTo>
                    <a:pt x="12" y="0"/>
                    <a:pt x="15" y="1"/>
                    <a:pt x="15" y="1"/>
                  </a:cubicBezTo>
                  <a:lnTo>
                    <a:pt x="15" y="11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" name="Freeform 41"/>
            <p:cNvSpPr>
              <a:spLocks noEditPoints="1"/>
            </p:cNvSpPr>
            <p:nvPr/>
          </p:nvSpPr>
          <p:spPr bwMode="auto">
            <a:xfrm>
              <a:off x="3904" y="2169"/>
              <a:ext cx="31" cy="213"/>
            </a:xfrm>
            <a:custGeom>
              <a:avLst/>
              <a:gdLst>
                <a:gd name="T0" fmla="*/ 16 w 16"/>
                <a:gd name="T1" fmla="*/ 109 h 110"/>
                <a:gd name="T2" fmla="*/ 8 w 16"/>
                <a:gd name="T3" fmla="*/ 110 h 110"/>
                <a:gd name="T4" fmla="*/ 1 w 16"/>
                <a:gd name="T5" fmla="*/ 109 h 110"/>
                <a:gd name="T6" fmla="*/ 1 w 16"/>
                <a:gd name="T7" fmla="*/ 32 h 110"/>
                <a:gd name="T8" fmla="*/ 8 w 16"/>
                <a:gd name="T9" fmla="*/ 31 h 110"/>
                <a:gd name="T10" fmla="*/ 16 w 16"/>
                <a:gd name="T11" fmla="*/ 32 h 110"/>
                <a:gd name="T12" fmla="*/ 16 w 16"/>
                <a:gd name="T13" fmla="*/ 109 h 110"/>
                <a:gd name="T14" fmla="*/ 16 w 16"/>
                <a:gd name="T15" fmla="*/ 16 h 110"/>
                <a:gd name="T16" fmla="*/ 8 w 16"/>
                <a:gd name="T17" fmla="*/ 17 h 110"/>
                <a:gd name="T18" fmla="*/ 0 w 16"/>
                <a:gd name="T19" fmla="*/ 16 h 110"/>
                <a:gd name="T20" fmla="*/ 0 w 16"/>
                <a:gd name="T21" fmla="*/ 1 h 110"/>
                <a:gd name="T22" fmla="*/ 8 w 16"/>
                <a:gd name="T23" fmla="*/ 0 h 110"/>
                <a:gd name="T24" fmla="*/ 16 w 16"/>
                <a:gd name="T25" fmla="*/ 1 h 110"/>
                <a:gd name="T26" fmla="*/ 16 w 16"/>
                <a:gd name="T27" fmla="*/ 1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10">
                  <a:moveTo>
                    <a:pt x="16" y="109"/>
                  </a:moveTo>
                  <a:cubicBezTo>
                    <a:pt x="16" y="109"/>
                    <a:pt x="13" y="110"/>
                    <a:pt x="8" y="110"/>
                  </a:cubicBezTo>
                  <a:cubicBezTo>
                    <a:pt x="3" y="110"/>
                    <a:pt x="1" y="109"/>
                    <a:pt x="1" y="109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2"/>
                    <a:pt x="3" y="31"/>
                    <a:pt x="8" y="31"/>
                  </a:cubicBezTo>
                  <a:cubicBezTo>
                    <a:pt x="13" y="31"/>
                    <a:pt x="16" y="32"/>
                    <a:pt x="16" y="32"/>
                  </a:cubicBezTo>
                  <a:lnTo>
                    <a:pt x="16" y="109"/>
                  </a:lnTo>
                  <a:close/>
                  <a:moveTo>
                    <a:pt x="16" y="16"/>
                  </a:moveTo>
                  <a:cubicBezTo>
                    <a:pt x="16" y="16"/>
                    <a:pt x="13" y="17"/>
                    <a:pt x="8" y="17"/>
                  </a:cubicBezTo>
                  <a:cubicBezTo>
                    <a:pt x="3" y="17"/>
                    <a:pt x="0" y="16"/>
                    <a:pt x="0" y="1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6" y="1"/>
                    <a:pt x="16" y="1"/>
                  </a:cubicBezTo>
                  <a:lnTo>
                    <a:pt x="16" y="1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3" name="Freeform 42"/>
            <p:cNvSpPr>
              <a:spLocks/>
            </p:cNvSpPr>
            <p:nvPr/>
          </p:nvSpPr>
          <p:spPr bwMode="auto">
            <a:xfrm>
              <a:off x="3964" y="2196"/>
              <a:ext cx="96" cy="190"/>
            </a:xfrm>
            <a:custGeom>
              <a:avLst/>
              <a:gdLst>
                <a:gd name="T0" fmla="*/ 27 w 50"/>
                <a:gd name="T1" fmla="*/ 68 h 98"/>
                <a:gd name="T2" fmla="*/ 42 w 50"/>
                <a:gd name="T3" fmla="*/ 85 h 98"/>
                <a:gd name="T4" fmla="*/ 49 w 50"/>
                <a:gd name="T5" fmla="*/ 85 h 98"/>
                <a:gd name="T6" fmla="*/ 50 w 50"/>
                <a:gd name="T7" fmla="*/ 91 h 98"/>
                <a:gd name="T8" fmla="*/ 49 w 50"/>
                <a:gd name="T9" fmla="*/ 96 h 98"/>
                <a:gd name="T10" fmla="*/ 38 w 50"/>
                <a:gd name="T11" fmla="*/ 98 h 98"/>
                <a:gd name="T12" fmla="*/ 12 w 50"/>
                <a:gd name="T13" fmla="*/ 68 h 98"/>
                <a:gd name="T14" fmla="*/ 12 w 50"/>
                <a:gd name="T15" fmla="*/ 28 h 98"/>
                <a:gd name="T16" fmla="*/ 0 w 50"/>
                <a:gd name="T17" fmla="*/ 28 h 98"/>
                <a:gd name="T18" fmla="*/ 0 w 50"/>
                <a:gd name="T19" fmla="*/ 23 h 98"/>
                <a:gd name="T20" fmla="*/ 0 w 50"/>
                <a:gd name="T21" fmla="*/ 17 h 98"/>
                <a:gd name="T22" fmla="*/ 12 w 50"/>
                <a:gd name="T23" fmla="*/ 17 h 98"/>
                <a:gd name="T24" fmla="*/ 12 w 50"/>
                <a:gd name="T25" fmla="*/ 3 h 98"/>
                <a:gd name="T26" fmla="*/ 27 w 50"/>
                <a:gd name="T27" fmla="*/ 0 h 98"/>
                <a:gd name="T28" fmla="*/ 27 w 50"/>
                <a:gd name="T29" fmla="*/ 17 h 98"/>
                <a:gd name="T30" fmla="*/ 47 w 50"/>
                <a:gd name="T31" fmla="*/ 17 h 98"/>
                <a:gd name="T32" fmla="*/ 48 w 50"/>
                <a:gd name="T33" fmla="*/ 22 h 98"/>
                <a:gd name="T34" fmla="*/ 47 w 50"/>
                <a:gd name="T35" fmla="*/ 28 h 98"/>
                <a:gd name="T36" fmla="*/ 27 w 50"/>
                <a:gd name="T37" fmla="*/ 28 h 98"/>
                <a:gd name="T38" fmla="*/ 27 w 50"/>
                <a:gd name="T39" fmla="*/ 6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" h="98">
                  <a:moveTo>
                    <a:pt x="27" y="68"/>
                  </a:moveTo>
                  <a:cubicBezTo>
                    <a:pt x="27" y="81"/>
                    <a:pt x="32" y="85"/>
                    <a:pt x="42" y="85"/>
                  </a:cubicBezTo>
                  <a:cubicBezTo>
                    <a:pt x="45" y="85"/>
                    <a:pt x="49" y="85"/>
                    <a:pt x="49" y="85"/>
                  </a:cubicBezTo>
                  <a:cubicBezTo>
                    <a:pt x="49" y="85"/>
                    <a:pt x="50" y="87"/>
                    <a:pt x="50" y="91"/>
                  </a:cubicBezTo>
                  <a:cubicBezTo>
                    <a:pt x="50" y="94"/>
                    <a:pt x="49" y="96"/>
                    <a:pt x="49" y="96"/>
                  </a:cubicBezTo>
                  <a:cubicBezTo>
                    <a:pt x="46" y="97"/>
                    <a:pt x="42" y="98"/>
                    <a:pt x="38" y="98"/>
                  </a:cubicBezTo>
                  <a:cubicBezTo>
                    <a:pt x="19" y="98"/>
                    <a:pt x="12" y="88"/>
                    <a:pt x="12" y="6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6"/>
                    <a:pt x="0" y="23"/>
                  </a:cubicBezTo>
                  <a:cubicBezTo>
                    <a:pt x="0" y="19"/>
                    <a:pt x="0" y="17"/>
                    <a:pt x="0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6" y="1"/>
                    <a:pt x="22" y="0"/>
                    <a:pt x="27" y="0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7" y="17"/>
                    <a:pt x="48" y="19"/>
                    <a:pt x="48" y="22"/>
                  </a:cubicBezTo>
                  <a:cubicBezTo>
                    <a:pt x="48" y="26"/>
                    <a:pt x="47" y="28"/>
                    <a:pt x="47" y="28"/>
                  </a:cubicBezTo>
                  <a:cubicBezTo>
                    <a:pt x="27" y="28"/>
                    <a:pt x="27" y="28"/>
                    <a:pt x="27" y="28"/>
                  </a:cubicBezTo>
                  <a:lnTo>
                    <a:pt x="27" y="68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4" name="Freeform 43"/>
            <p:cNvSpPr>
              <a:spLocks noEditPoints="1"/>
            </p:cNvSpPr>
            <p:nvPr/>
          </p:nvSpPr>
          <p:spPr bwMode="auto">
            <a:xfrm>
              <a:off x="4078" y="2225"/>
              <a:ext cx="117" cy="161"/>
            </a:xfrm>
            <a:custGeom>
              <a:avLst/>
              <a:gdLst>
                <a:gd name="T0" fmla="*/ 31 w 61"/>
                <a:gd name="T1" fmla="*/ 44 h 83"/>
                <a:gd name="T2" fmla="*/ 16 w 61"/>
                <a:gd name="T3" fmla="*/ 57 h 83"/>
                <a:gd name="T4" fmla="*/ 29 w 61"/>
                <a:gd name="T5" fmla="*/ 71 h 83"/>
                <a:gd name="T6" fmla="*/ 46 w 61"/>
                <a:gd name="T7" fmla="*/ 50 h 83"/>
                <a:gd name="T8" fmla="*/ 46 w 61"/>
                <a:gd name="T9" fmla="*/ 45 h 83"/>
                <a:gd name="T10" fmla="*/ 31 w 61"/>
                <a:gd name="T11" fmla="*/ 44 h 83"/>
                <a:gd name="T12" fmla="*/ 33 w 61"/>
                <a:gd name="T13" fmla="*/ 0 h 83"/>
                <a:gd name="T14" fmla="*/ 61 w 61"/>
                <a:gd name="T15" fmla="*/ 30 h 83"/>
                <a:gd name="T16" fmla="*/ 61 w 61"/>
                <a:gd name="T17" fmla="*/ 80 h 83"/>
                <a:gd name="T18" fmla="*/ 56 w 61"/>
                <a:gd name="T19" fmla="*/ 81 h 83"/>
                <a:gd name="T20" fmla="*/ 50 w 61"/>
                <a:gd name="T21" fmla="*/ 80 h 83"/>
                <a:gd name="T22" fmla="*/ 47 w 61"/>
                <a:gd name="T23" fmla="*/ 70 h 83"/>
                <a:gd name="T24" fmla="*/ 24 w 61"/>
                <a:gd name="T25" fmla="*/ 83 h 83"/>
                <a:gd name="T26" fmla="*/ 0 w 61"/>
                <a:gd name="T27" fmla="*/ 57 h 83"/>
                <a:gd name="T28" fmla="*/ 29 w 61"/>
                <a:gd name="T29" fmla="*/ 34 h 83"/>
                <a:gd name="T30" fmla="*/ 46 w 61"/>
                <a:gd name="T31" fmla="*/ 35 h 83"/>
                <a:gd name="T32" fmla="*/ 46 w 61"/>
                <a:gd name="T33" fmla="*/ 29 h 83"/>
                <a:gd name="T34" fmla="*/ 31 w 61"/>
                <a:gd name="T35" fmla="*/ 13 h 83"/>
                <a:gd name="T36" fmla="*/ 11 w 61"/>
                <a:gd name="T37" fmla="*/ 17 h 83"/>
                <a:gd name="T38" fmla="*/ 7 w 61"/>
                <a:gd name="T39" fmla="*/ 12 h 83"/>
                <a:gd name="T40" fmla="*/ 6 w 61"/>
                <a:gd name="T41" fmla="*/ 6 h 83"/>
                <a:gd name="T42" fmla="*/ 33 w 61"/>
                <a:gd name="T43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1" h="83">
                  <a:moveTo>
                    <a:pt x="31" y="44"/>
                  </a:moveTo>
                  <a:cubicBezTo>
                    <a:pt x="21" y="44"/>
                    <a:pt x="16" y="48"/>
                    <a:pt x="16" y="57"/>
                  </a:cubicBezTo>
                  <a:cubicBezTo>
                    <a:pt x="16" y="67"/>
                    <a:pt x="21" y="71"/>
                    <a:pt x="29" y="71"/>
                  </a:cubicBezTo>
                  <a:cubicBezTo>
                    <a:pt x="41" y="71"/>
                    <a:pt x="46" y="61"/>
                    <a:pt x="46" y="50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3" y="45"/>
                    <a:pt x="37" y="44"/>
                    <a:pt x="31" y="44"/>
                  </a:cubicBezTo>
                  <a:moveTo>
                    <a:pt x="33" y="0"/>
                  </a:moveTo>
                  <a:cubicBezTo>
                    <a:pt x="54" y="0"/>
                    <a:pt x="61" y="10"/>
                    <a:pt x="61" y="30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61" y="80"/>
                    <a:pt x="60" y="81"/>
                    <a:pt x="56" y="81"/>
                  </a:cubicBezTo>
                  <a:cubicBezTo>
                    <a:pt x="52" y="81"/>
                    <a:pt x="50" y="80"/>
                    <a:pt x="50" y="80"/>
                  </a:cubicBezTo>
                  <a:cubicBezTo>
                    <a:pt x="47" y="70"/>
                    <a:pt x="47" y="70"/>
                    <a:pt x="47" y="70"/>
                  </a:cubicBezTo>
                  <a:cubicBezTo>
                    <a:pt x="43" y="78"/>
                    <a:pt x="35" y="83"/>
                    <a:pt x="24" y="83"/>
                  </a:cubicBezTo>
                  <a:cubicBezTo>
                    <a:pt x="9" y="83"/>
                    <a:pt x="0" y="74"/>
                    <a:pt x="0" y="57"/>
                  </a:cubicBezTo>
                  <a:cubicBezTo>
                    <a:pt x="0" y="41"/>
                    <a:pt x="10" y="34"/>
                    <a:pt x="29" y="34"/>
                  </a:cubicBezTo>
                  <a:cubicBezTo>
                    <a:pt x="36" y="34"/>
                    <a:pt x="42" y="34"/>
                    <a:pt x="46" y="35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19"/>
                    <a:pt x="42" y="13"/>
                    <a:pt x="31" y="13"/>
                  </a:cubicBezTo>
                  <a:cubicBezTo>
                    <a:pt x="20" y="13"/>
                    <a:pt x="11" y="17"/>
                    <a:pt x="11" y="17"/>
                  </a:cubicBezTo>
                  <a:cubicBezTo>
                    <a:pt x="10" y="17"/>
                    <a:pt x="9" y="15"/>
                    <a:pt x="7" y="12"/>
                  </a:cubicBezTo>
                  <a:cubicBezTo>
                    <a:pt x="6" y="9"/>
                    <a:pt x="6" y="6"/>
                    <a:pt x="6" y="6"/>
                  </a:cubicBezTo>
                  <a:cubicBezTo>
                    <a:pt x="6" y="6"/>
                    <a:pt x="18" y="0"/>
                    <a:pt x="33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5" name="Freeform 44"/>
            <p:cNvSpPr>
              <a:spLocks/>
            </p:cNvSpPr>
            <p:nvPr/>
          </p:nvSpPr>
          <p:spPr bwMode="auto">
            <a:xfrm>
              <a:off x="4230" y="2225"/>
              <a:ext cx="106" cy="161"/>
            </a:xfrm>
            <a:custGeom>
              <a:avLst/>
              <a:gdLst>
                <a:gd name="T0" fmla="*/ 16 w 55"/>
                <a:gd name="T1" fmla="*/ 41 h 83"/>
                <a:gd name="T2" fmla="*/ 37 w 55"/>
                <a:gd name="T3" fmla="*/ 70 h 83"/>
                <a:gd name="T4" fmla="*/ 51 w 55"/>
                <a:gd name="T5" fmla="*/ 67 h 83"/>
                <a:gd name="T6" fmla="*/ 55 w 55"/>
                <a:gd name="T7" fmla="*/ 78 h 83"/>
                <a:gd name="T8" fmla="*/ 34 w 55"/>
                <a:gd name="T9" fmla="*/ 83 h 83"/>
                <a:gd name="T10" fmla="*/ 0 w 55"/>
                <a:gd name="T11" fmla="*/ 41 h 83"/>
                <a:gd name="T12" fmla="*/ 34 w 55"/>
                <a:gd name="T13" fmla="*/ 0 h 83"/>
                <a:gd name="T14" fmla="*/ 54 w 55"/>
                <a:gd name="T15" fmla="*/ 4 h 83"/>
                <a:gd name="T16" fmla="*/ 49 w 55"/>
                <a:gd name="T17" fmla="*/ 15 h 83"/>
                <a:gd name="T18" fmla="*/ 36 w 55"/>
                <a:gd name="T19" fmla="*/ 13 h 83"/>
                <a:gd name="T20" fmla="*/ 16 w 55"/>
                <a:gd name="T21" fmla="*/ 4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83">
                  <a:moveTo>
                    <a:pt x="16" y="41"/>
                  </a:moveTo>
                  <a:cubicBezTo>
                    <a:pt x="16" y="61"/>
                    <a:pt x="22" y="70"/>
                    <a:pt x="37" y="70"/>
                  </a:cubicBezTo>
                  <a:cubicBezTo>
                    <a:pt x="45" y="70"/>
                    <a:pt x="51" y="67"/>
                    <a:pt x="51" y="67"/>
                  </a:cubicBezTo>
                  <a:cubicBezTo>
                    <a:pt x="54" y="70"/>
                    <a:pt x="55" y="74"/>
                    <a:pt x="55" y="78"/>
                  </a:cubicBezTo>
                  <a:cubicBezTo>
                    <a:pt x="55" y="78"/>
                    <a:pt x="49" y="83"/>
                    <a:pt x="34" y="83"/>
                  </a:cubicBezTo>
                  <a:cubicBezTo>
                    <a:pt x="12" y="83"/>
                    <a:pt x="0" y="68"/>
                    <a:pt x="0" y="41"/>
                  </a:cubicBezTo>
                  <a:cubicBezTo>
                    <a:pt x="0" y="15"/>
                    <a:pt x="12" y="0"/>
                    <a:pt x="34" y="0"/>
                  </a:cubicBezTo>
                  <a:cubicBezTo>
                    <a:pt x="48" y="0"/>
                    <a:pt x="54" y="4"/>
                    <a:pt x="54" y="4"/>
                  </a:cubicBezTo>
                  <a:cubicBezTo>
                    <a:pt x="54" y="8"/>
                    <a:pt x="52" y="12"/>
                    <a:pt x="49" y="15"/>
                  </a:cubicBezTo>
                  <a:cubicBezTo>
                    <a:pt x="49" y="15"/>
                    <a:pt x="44" y="13"/>
                    <a:pt x="36" y="13"/>
                  </a:cubicBezTo>
                  <a:cubicBezTo>
                    <a:pt x="22" y="13"/>
                    <a:pt x="16" y="22"/>
                    <a:pt x="16" y="41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6" name="Freeform 45"/>
            <p:cNvSpPr>
              <a:spLocks noEditPoints="1"/>
            </p:cNvSpPr>
            <p:nvPr/>
          </p:nvSpPr>
          <p:spPr bwMode="auto">
            <a:xfrm>
              <a:off x="4334" y="2169"/>
              <a:ext cx="64" cy="286"/>
            </a:xfrm>
            <a:custGeom>
              <a:avLst/>
              <a:gdLst>
                <a:gd name="T0" fmla="*/ 33 w 33"/>
                <a:gd name="T1" fmla="*/ 15 h 148"/>
                <a:gd name="T2" fmla="*/ 25 w 33"/>
                <a:gd name="T3" fmla="*/ 16 h 148"/>
                <a:gd name="T4" fmla="*/ 17 w 33"/>
                <a:gd name="T5" fmla="*/ 15 h 148"/>
                <a:gd name="T6" fmla="*/ 17 w 33"/>
                <a:gd name="T7" fmla="*/ 1 h 148"/>
                <a:gd name="T8" fmla="*/ 25 w 33"/>
                <a:gd name="T9" fmla="*/ 0 h 148"/>
                <a:gd name="T10" fmla="*/ 33 w 33"/>
                <a:gd name="T11" fmla="*/ 1 h 148"/>
                <a:gd name="T12" fmla="*/ 33 w 33"/>
                <a:gd name="T13" fmla="*/ 15 h 148"/>
                <a:gd name="T14" fmla="*/ 18 w 33"/>
                <a:gd name="T15" fmla="*/ 32 h 148"/>
                <a:gd name="T16" fmla="*/ 25 w 33"/>
                <a:gd name="T17" fmla="*/ 31 h 148"/>
                <a:gd name="T18" fmla="*/ 33 w 33"/>
                <a:gd name="T19" fmla="*/ 32 h 148"/>
                <a:gd name="T20" fmla="*/ 33 w 33"/>
                <a:gd name="T21" fmla="*/ 123 h 148"/>
                <a:gd name="T22" fmla="*/ 11 w 33"/>
                <a:gd name="T23" fmla="*/ 148 h 148"/>
                <a:gd name="T24" fmla="*/ 1 w 33"/>
                <a:gd name="T25" fmla="*/ 147 h 148"/>
                <a:gd name="T26" fmla="*/ 0 w 33"/>
                <a:gd name="T27" fmla="*/ 143 h 148"/>
                <a:gd name="T28" fmla="*/ 2 w 33"/>
                <a:gd name="T29" fmla="*/ 135 h 148"/>
                <a:gd name="T30" fmla="*/ 7 w 33"/>
                <a:gd name="T31" fmla="*/ 136 h 148"/>
                <a:gd name="T32" fmla="*/ 18 w 33"/>
                <a:gd name="T33" fmla="*/ 124 h 148"/>
                <a:gd name="T34" fmla="*/ 18 w 33"/>
                <a:gd name="T35" fmla="*/ 32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" h="148">
                  <a:moveTo>
                    <a:pt x="33" y="15"/>
                  </a:moveTo>
                  <a:cubicBezTo>
                    <a:pt x="33" y="15"/>
                    <a:pt x="30" y="16"/>
                    <a:pt x="25" y="16"/>
                  </a:cubicBezTo>
                  <a:cubicBezTo>
                    <a:pt x="20" y="16"/>
                    <a:pt x="17" y="15"/>
                    <a:pt x="17" y="15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20" y="0"/>
                    <a:pt x="25" y="0"/>
                  </a:cubicBezTo>
                  <a:cubicBezTo>
                    <a:pt x="30" y="0"/>
                    <a:pt x="33" y="1"/>
                    <a:pt x="33" y="1"/>
                  </a:cubicBezTo>
                  <a:lnTo>
                    <a:pt x="33" y="15"/>
                  </a:lnTo>
                  <a:close/>
                  <a:moveTo>
                    <a:pt x="18" y="32"/>
                  </a:moveTo>
                  <a:cubicBezTo>
                    <a:pt x="18" y="32"/>
                    <a:pt x="20" y="31"/>
                    <a:pt x="25" y="31"/>
                  </a:cubicBezTo>
                  <a:cubicBezTo>
                    <a:pt x="30" y="31"/>
                    <a:pt x="33" y="32"/>
                    <a:pt x="33" y="32"/>
                  </a:cubicBezTo>
                  <a:cubicBezTo>
                    <a:pt x="33" y="123"/>
                    <a:pt x="33" y="123"/>
                    <a:pt x="33" y="123"/>
                  </a:cubicBezTo>
                  <a:cubicBezTo>
                    <a:pt x="33" y="139"/>
                    <a:pt x="25" y="148"/>
                    <a:pt x="11" y="148"/>
                  </a:cubicBezTo>
                  <a:cubicBezTo>
                    <a:pt x="5" y="148"/>
                    <a:pt x="1" y="147"/>
                    <a:pt x="1" y="147"/>
                  </a:cubicBezTo>
                  <a:cubicBezTo>
                    <a:pt x="1" y="147"/>
                    <a:pt x="0" y="145"/>
                    <a:pt x="0" y="143"/>
                  </a:cubicBezTo>
                  <a:cubicBezTo>
                    <a:pt x="0" y="138"/>
                    <a:pt x="2" y="135"/>
                    <a:pt x="2" y="135"/>
                  </a:cubicBezTo>
                  <a:cubicBezTo>
                    <a:pt x="2" y="135"/>
                    <a:pt x="4" y="136"/>
                    <a:pt x="7" y="136"/>
                  </a:cubicBezTo>
                  <a:cubicBezTo>
                    <a:pt x="14" y="136"/>
                    <a:pt x="18" y="132"/>
                    <a:pt x="18" y="124"/>
                  </a:cubicBezTo>
                  <a:lnTo>
                    <a:pt x="18" y="3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7" name="Freeform 46"/>
            <p:cNvSpPr>
              <a:spLocks noEditPoints="1"/>
            </p:cNvSpPr>
            <p:nvPr/>
          </p:nvSpPr>
          <p:spPr bwMode="auto">
            <a:xfrm>
              <a:off x="4440" y="2169"/>
              <a:ext cx="31" cy="213"/>
            </a:xfrm>
            <a:custGeom>
              <a:avLst/>
              <a:gdLst>
                <a:gd name="T0" fmla="*/ 15 w 16"/>
                <a:gd name="T1" fmla="*/ 109 h 110"/>
                <a:gd name="T2" fmla="*/ 8 w 16"/>
                <a:gd name="T3" fmla="*/ 110 h 110"/>
                <a:gd name="T4" fmla="*/ 0 w 16"/>
                <a:gd name="T5" fmla="*/ 109 h 110"/>
                <a:gd name="T6" fmla="*/ 0 w 16"/>
                <a:gd name="T7" fmla="*/ 32 h 110"/>
                <a:gd name="T8" fmla="*/ 8 w 16"/>
                <a:gd name="T9" fmla="*/ 31 h 110"/>
                <a:gd name="T10" fmla="*/ 15 w 16"/>
                <a:gd name="T11" fmla="*/ 32 h 110"/>
                <a:gd name="T12" fmla="*/ 15 w 16"/>
                <a:gd name="T13" fmla="*/ 109 h 110"/>
                <a:gd name="T14" fmla="*/ 16 w 16"/>
                <a:gd name="T15" fmla="*/ 16 h 110"/>
                <a:gd name="T16" fmla="*/ 8 w 16"/>
                <a:gd name="T17" fmla="*/ 17 h 110"/>
                <a:gd name="T18" fmla="*/ 0 w 16"/>
                <a:gd name="T19" fmla="*/ 16 h 110"/>
                <a:gd name="T20" fmla="*/ 0 w 16"/>
                <a:gd name="T21" fmla="*/ 1 h 110"/>
                <a:gd name="T22" fmla="*/ 8 w 16"/>
                <a:gd name="T23" fmla="*/ 0 h 110"/>
                <a:gd name="T24" fmla="*/ 16 w 16"/>
                <a:gd name="T25" fmla="*/ 1 h 110"/>
                <a:gd name="T26" fmla="*/ 16 w 16"/>
                <a:gd name="T27" fmla="*/ 1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10">
                  <a:moveTo>
                    <a:pt x="15" y="109"/>
                  </a:moveTo>
                  <a:cubicBezTo>
                    <a:pt x="15" y="109"/>
                    <a:pt x="13" y="110"/>
                    <a:pt x="8" y="110"/>
                  </a:cubicBezTo>
                  <a:cubicBezTo>
                    <a:pt x="3" y="110"/>
                    <a:pt x="0" y="109"/>
                    <a:pt x="0" y="10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3" y="31"/>
                    <a:pt x="8" y="31"/>
                  </a:cubicBezTo>
                  <a:cubicBezTo>
                    <a:pt x="13" y="31"/>
                    <a:pt x="15" y="32"/>
                    <a:pt x="15" y="32"/>
                  </a:cubicBezTo>
                  <a:lnTo>
                    <a:pt x="15" y="109"/>
                  </a:lnTo>
                  <a:close/>
                  <a:moveTo>
                    <a:pt x="16" y="16"/>
                  </a:moveTo>
                  <a:cubicBezTo>
                    <a:pt x="16" y="16"/>
                    <a:pt x="13" y="17"/>
                    <a:pt x="8" y="17"/>
                  </a:cubicBezTo>
                  <a:cubicBezTo>
                    <a:pt x="2" y="17"/>
                    <a:pt x="0" y="16"/>
                    <a:pt x="0" y="1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8" y="0"/>
                  </a:cubicBezTo>
                  <a:cubicBezTo>
                    <a:pt x="13" y="0"/>
                    <a:pt x="16" y="1"/>
                    <a:pt x="16" y="1"/>
                  </a:cubicBezTo>
                  <a:lnTo>
                    <a:pt x="16" y="1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8" name="Freeform 47"/>
            <p:cNvSpPr>
              <a:spLocks noEditPoints="1"/>
            </p:cNvSpPr>
            <p:nvPr/>
          </p:nvSpPr>
          <p:spPr bwMode="auto">
            <a:xfrm>
              <a:off x="4576" y="2169"/>
              <a:ext cx="164" cy="217"/>
            </a:xfrm>
            <a:custGeom>
              <a:avLst/>
              <a:gdLst>
                <a:gd name="T0" fmla="*/ 42 w 85"/>
                <a:gd name="T1" fmla="*/ 13 h 112"/>
                <a:gd name="T2" fmla="*/ 16 w 85"/>
                <a:gd name="T3" fmla="*/ 56 h 112"/>
                <a:gd name="T4" fmla="*/ 42 w 85"/>
                <a:gd name="T5" fmla="*/ 99 h 112"/>
                <a:gd name="T6" fmla="*/ 68 w 85"/>
                <a:gd name="T7" fmla="*/ 56 h 112"/>
                <a:gd name="T8" fmla="*/ 42 w 85"/>
                <a:gd name="T9" fmla="*/ 13 h 112"/>
                <a:gd name="T10" fmla="*/ 42 w 85"/>
                <a:gd name="T11" fmla="*/ 0 h 112"/>
                <a:gd name="T12" fmla="*/ 85 w 85"/>
                <a:gd name="T13" fmla="*/ 56 h 112"/>
                <a:gd name="T14" fmla="*/ 42 w 85"/>
                <a:gd name="T15" fmla="*/ 112 h 112"/>
                <a:gd name="T16" fmla="*/ 0 w 85"/>
                <a:gd name="T17" fmla="*/ 56 h 112"/>
                <a:gd name="T18" fmla="*/ 42 w 85"/>
                <a:gd name="T1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" h="112">
                  <a:moveTo>
                    <a:pt x="42" y="13"/>
                  </a:moveTo>
                  <a:cubicBezTo>
                    <a:pt x="26" y="13"/>
                    <a:pt x="16" y="22"/>
                    <a:pt x="16" y="56"/>
                  </a:cubicBezTo>
                  <a:cubicBezTo>
                    <a:pt x="16" y="89"/>
                    <a:pt x="26" y="99"/>
                    <a:pt x="42" y="99"/>
                  </a:cubicBezTo>
                  <a:cubicBezTo>
                    <a:pt x="58" y="99"/>
                    <a:pt x="68" y="89"/>
                    <a:pt x="68" y="56"/>
                  </a:cubicBezTo>
                  <a:cubicBezTo>
                    <a:pt x="68" y="22"/>
                    <a:pt x="58" y="13"/>
                    <a:pt x="42" y="13"/>
                  </a:cubicBezTo>
                  <a:moveTo>
                    <a:pt x="42" y="0"/>
                  </a:moveTo>
                  <a:cubicBezTo>
                    <a:pt x="68" y="0"/>
                    <a:pt x="85" y="17"/>
                    <a:pt x="85" y="56"/>
                  </a:cubicBezTo>
                  <a:cubicBezTo>
                    <a:pt x="85" y="95"/>
                    <a:pt x="68" y="112"/>
                    <a:pt x="42" y="112"/>
                  </a:cubicBezTo>
                  <a:cubicBezTo>
                    <a:pt x="16" y="112"/>
                    <a:pt x="0" y="95"/>
                    <a:pt x="0" y="56"/>
                  </a:cubicBezTo>
                  <a:cubicBezTo>
                    <a:pt x="0" y="17"/>
                    <a:pt x="16" y="0"/>
                    <a:pt x="42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9" name="Freeform 48"/>
            <p:cNvSpPr>
              <a:spLocks/>
            </p:cNvSpPr>
            <p:nvPr/>
          </p:nvSpPr>
          <p:spPr bwMode="auto">
            <a:xfrm>
              <a:off x="4771" y="2225"/>
              <a:ext cx="102" cy="161"/>
            </a:xfrm>
            <a:custGeom>
              <a:avLst/>
              <a:gdLst>
                <a:gd name="T0" fmla="*/ 28 w 53"/>
                <a:gd name="T1" fmla="*/ 0 h 83"/>
                <a:gd name="T2" fmla="*/ 50 w 53"/>
                <a:gd name="T3" fmla="*/ 4 h 83"/>
                <a:gd name="T4" fmla="*/ 46 w 53"/>
                <a:gd name="T5" fmla="*/ 15 h 83"/>
                <a:gd name="T6" fmla="*/ 30 w 53"/>
                <a:gd name="T7" fmla="*/ 13 h 83"/>
                <a:gd name="T8" fmla="*/ 14 w 53"/>
                <a:gd name="T9" fmla="*/ 24 h 83"/>
                <a:gd name="T10" fmla="*/ 33 w 53"/>
                <a:gd name="T11" fmla="*/ 36 h 83"/>
                <a:gd name="T12" fmla="*/ 53 w 53"/>
                <a:gd name="T13" fmla="*/ 59 h 83"/>
                <a:gd name="T14" fmla="*/ 25 w 53"/>
                <a:gd name="T15" fmla="*/ 83 h 83"/>
                <a:gd name="T16" fmla="*/ 0 w 53"/>
                <a:gd name="T17" fmla="*/ 77 h 83"/>
                <a:gd name="T18" fmla="*/ 4 w 53"/>
                <a:gd name="T19" fmla="*/ 66 h 83"/>
                <a:gd name="T20" fmla="*/ 24 w 53"/>
                <a:gd name="T21" fmla="*/ 70 h 83"/>
                <a:gd name="T22" fmla="*/ 39 w 53"/>
                <a:gd name="T23" fmla="*/ 59 h 83"/>
                <a:gd name="T24" fmla="*/ 21 w 53"/>
                <a:gd name="T25" fmla="*/ 46 h 83"/>
                <a:gd name="T26" fmla="*/ 0 w 53"/>
                <a:gd name="T27" fmla="*/ 24 h 83"/>
                <a:gd name="T28" fmla="*/ 28 w 53"/>
                <a:gd name="T2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" h="83">
                  <a:moveTo>
                    <a:pt x="28" y="0"/>
                  </a:moveTo>
                  <a:cubicBezTo>
                    <a:pt x="43" y="0"/>
                    <a:pt x="50" y="4"/>
                    <a:pt x="50" y="4"/>
                  </a:cubicBezTo>
                  <a:cubicBezTo>
                    <a:pt x="50" y="8"/>
                    <a:pt x="48" y="13"/>
                    <a:pt x="46" y="15"/>
                  </a:cubicBezTo>
                  <a:cubicBezTo>
                    <a:pt x="46" y="15"/>
                    <a:pt x="38" y="13"/>
                    <a:pt x="30" y="13"/>
                  </a:cubicBezTo>
                  <a:cubicBezTo>
                    <a:pt x="20" y="13"/>
                    <a:pt x="14" y="16"/>
                    <a:pt x="14" y="24"/>
                  </a:cubicBezTo>
                  <a:cubicBezTo>
                    <a:pt x="14" y="31"/>
                    <a:pt x="24" y="33"/>
                    <a:pt x="33" y="36"/>
                  </a:cubicBezTo>
                  <a:cubicBezTo>
                    <a:pt x="43" y="39"/>
                    <a:pt x="53" y="44"/>
                    <a:pt x="53" y="59"/>
                  </a:cubicBezTo>
                  <a:cubicBezTo>
                    <a:pt x="53" y="74"/>
                    <a:pt x="44" y="83"/>
                    <a:pt x="25" y="83"/>
                  </a:cubicBezTo>
                  <a:cubicBezTo>
                    <a:pt x="9" y="83"/>
                    <a:pt x="0" y="77"/>
                    <a:pt x="0" y="77"/>
                  </a:cubicBezTo>
                  <a:cubicBezTo>
                    <a:pt x="0" y="73"/>
                    <a:pt x="1" y="69"/>
                    <a:pt x="4" y="66"/>
                  </a:cubicBezTo>
                  <a:cubicBezTo>
                    <a:pt x="4" y="66"/>
                    <a:pt x="14" y="70"/>
                    <a:pt x="24" y="70"/>
                  </a:cubicBezTo>
                  <a:cubicBezTo>
                    <a:pt x="33" y="70"/>
                    <a:pt x="39" y="66"/>
                    <a:pt x="39" y="59"/>
                  </a:cubicBezTo>
                  <a:cubicBezTo>
                    <a:pt x="39" y="51"/>
                    <a:pt x="30" y="49"/>
                    <a:pt x="21" y="46"/>
                  </a:cubicBezTo>
                  <a:cubicBezTo>
                    <a:pt x="11" y="43"/>
                    <a:pt x="0" y="39"/>
                    <a:pt x="0" y="24"/>
                  </a:cubicBezTo>
                  <a:cubicBezTo>
                    <a:pt x="0" y="10"/>
                    <a:pt x="9" y="0"/>
                    <a:pt x="28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0" name="Freeform 49"/>
            <p:cNvSpPr>
              <a:spLocks noEditPoints="1"/>
            </p:cNvSpPr>
            <p:nvPr/>
          </p:nvSpPr>
          <p:spPr bwMode="auto">
            <a:xfrm>
              <a:off x="4900" y="2153"/>
              <a:ext cx="129" cy="233"/>
            </a:xfrm>
            <a:custGeom>
              <a:avLst/>
              <a:gdLst>
                <a:gd name="T0" fmla="*/ 35 w 67"/>
                <a:gd name="T1" fmla="*/ 1 h 120"/>
                <a:gd name="T2" fmla="*/ 48 w 67"/>
                <a:gd name="T3" fmla="*/ 7 h 120"/>
                <a:gd name="T4" fmla="*/ 29 w 67"/>
                <a:gd name="T5" fmla="*/ 27 h 120"/>
                <a:gd name="T6" fmla="*/ 20 w 67"/>
                <a:gd name="T7" fmla="*/ 22 h 120"/>
                <a:gd name="T8" fmla="*/ 35 w 67"/>
                <a:gd name="T9" fmla="*/ 1 h 120"/>
                <a:gd name="T10" fmla="*/ 34 w 67"/>
                <a:gd name="T11" fmla="*/ 49 h 120"/>
                <a:gd name="T12" fmla="*/ 16 w 67"/>
                <a:gd name="T13" fmla="*/ 78 h 120"/>
                <a:gd name="T14" fmla="*/ 34 w 67"/>
                <a:gd name="T15" fmla="*/ 108 h 120"/>
                <a:gd name="T16" fmla="*/ 52 w 67"/>
                <a:gd name="T17" fmla="*/ 78 h 120"/>
                <a:gd name="T18" fmla="*/ 34 w 67"/>
                <a:gd name="T19" fmla="*/ 49 h 120"/>
                <a:gd name="T20" fmla="*/ 34 w 67"/>
                <a:gd name="T21" fmla="*/ 37 h 120"/>
                <a:gd name="T22" fmla="*/ 67 w 67"/>
                <a:gd name="T23" fmla="*/ 78 h 120"/>
                <a:gd name="T24" fmla="*/ 34 w 67"/>
                <a:gd name="T25" fmla="*/ 120 h 120"/>
                <a:gd name="T26" fmla="*/ 0 w 67"/>
                <a:gd name="T27" fmla="*/ 78 h 120"/>
                <a:gd name="T28" fmla="*/ 34 w 67"/>
                <a:gd name="T29" fmla="*/ 37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7" h="120">
                  <a:moveTo>
                    <a:pt x="35" y="1"/>
                  </a:moveTo>
                  <a:cubicBezTo>
                    <a:pt x="39" y="0"/>
                    <a:pt x="46" y="3"/>
                    <a:pt x="48" y="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5" y="26"/>
                    <a:pt x="22" y="25"/>
                    <a:pt x="20" y="22"/>
                  </a:cubicBezTo>
                  <a:lnTo>
                    <a:pt x="35" y="1"/>
                  </a:lnTo>
                  <a:close/>
                  <a:moveTo>
                    <a:pt x="34" y="49"/>
                  </a:moveTo>
                  <a:cubicBezTo>
                    <a:pt x="23" y="49"/>
                    <a:pt x="16" y="55"/>
                    <a:pt x="16" y="78"/>
                  </a:cubicBezTo>
                  <a:cubicBezTo>
                    <a:pt x="16" y="102"/>
                    <a:pt x="23" y="108"/>
                    <a:pt x="34" y="108"/>
                  </a:cubicBezTo>
                  <a:cubicBezTo>
                    <a:pt x="45" y="108"/>
                    <a:pt x="52" y="102"/>
                    <a:pt x="52" y="78"/>
                  </a:cubicBezTo>
                  <a:cubicBezTo>
                    <a:pt x="52" y="55"/>
                    <a:pt x="45" y="49"/>
                    <a:pt x="34" y="49"/>
                  </a:cubicBezTo>
                  <a:moveTo>
                    <a:pt x="34" y="37"/>
                  </a:moveTo>
                  <a:cubicBezTo>
                    <a:pt x="55" y="37"/>
                    <a:pt x="67" y="49"/>
                    <a:pt x="67" y="78"/>
                  </a:cubicBezTo>
                  <a:cubicBezTo>
                    <a:pt x="67" y="108"/>
                    <a:pt x="54" y="120"/>
                    <a:pt x="34" y="120"/>
                  </a:cubicBezTo>
                  <a:cubicBezTo>
                    <a:pt x="13" y="120"/>
                    <a:pt x="0" y="108"/>
                    <a:pt x="0" y="78"/>
                  </a:cubicBezTo>
                  <a:cubicBezTo>
                    <a:pt x="0" y="49"/>
                    <a:pt x="13" y="37"/>
                    <a:pt x="34" y="37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" name="Freeform 50"/>
            <p:cNvSpPr>
              <a:spLocks noEditPoints="1"/>
            </p:cNvSpPr>
            <p:nvPr/>
          </p:nvSpPr>
          <p:spPr bwMode="auto">
            <a:xfrm>
              <a:off x="5066" y="2163"/>
              <a:ext cx="125" cy="223"/>
            </a:xfrm>
            <a:custGeom>
              <a:avLst/>
              <a:gdLst>
                <a:gd name="T0" fmla="*/ 31 w 65"/>
                <a:gd name="T1" fmla="*/ 45 h 115"/>
                <a:gd name="T2" fmla="*/ 15 w 65"/>
                <a:gd name="T3" fmla="*/ 64 h 115"/>
                <a:gd name="T4" fmla="*/ 15 w 65"/>
                <a:gd name="T5" fmla="*/ 83 h 115"/>
                <a:gd name="T6" fmla="*/ 31 w 65"/>
                <a:gd name="T7" fmla="*/ 102 h 115"/>
                <a:gd name="T8" fmla="*/ 49 w 65"/>
                <a:gd name="T9" fmla="*/ 73 h 115"/>
                <a:gd name="T10" fmla="*/ 31 w 65"/>
                <a:gd name="T11" fmla="*/ 45 h 115"/>
                <a:gd name="T12" fmla="*/ 15 w 65"/>
                <a:gd name="T13" fmla="*/ 42 h 115"/>
                <a:gd name="T14" fmla="*/ 37 w 65"/>
                <a:gd name="T15" fmla="*/ 32 h 115"/>
                <a:gd name="T16" fmla="*/ 65 w 65"/>
                <a:gd name="T17" fmla="*/ 73 h 115"/>
                <a:gd name="T18" fmla="*/ 37 w 65"/>
                <a:gd name="T19" fmla="*/ 115 h 115"/>
                <a:gd name="T20" fmla="*/ 15 w 65"/>
                <a:gd name="T21" fmla="*/ 105 h 115"/>
                <a:gd name="T22" fmla="*/ 15 w 65"/>
                <a:gd name="T23" fmla="*/ 112 h 115"/>
                <a:gd name="T24" fmla="*/ 7 w 65"/>
                <a:gd name="T25" fmla="*/ 113 h 115"/>
                <a:gd name="T26" fmla="*/ 0 w 65"/>
                <a:gd name="T27" fmla="*/ 112 h 115"/>
                <a:gd name="T28" fmla="*/ 0 w 65"/>
                <a:gd name="T29" fmla="*/ 1 h 115"/>
                <a:gd name="T30" fmla="*/ 7 w 65"/>
                <a:gd name="T31" fmla="*/ 0 h 115"/>
                <a:gd name="T32" fmla="*/ 15 w 65"/>
                <a:gd name="T33" fmla="*/ 1 h 115"/>
                <a:gd name="T34" fmla="*/ 15 w 65"/>
                <a:gd name="T35" fmla="*/ 4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115">
                  <a:moveTo>
                    <a:pt x="31" y="45"/>
                  </a:moveTo>
                  <a:cubicBezTo>
                    <a:pt x="21" y="45"/>
                    <a:pt x="15" y="53"/>
                    <a:pt x="15" y="64"/>
                  </a:cubicBezTo>
                  <a:cubicBezTo>
                    <a:pt x="15" y="83"/>
                    <a:pt x="15" y="83"/>
                    <a:pt x="15" y="83"/>
                  </a:cubicBezTo>
                  <a:cubicBezTo>
                    <a:pt x="15" y="93"/>
                    <a:pt x="21" y="102"/>
                    <a:pt x="31" y="102"/>
                  </a:cubicBezTo>
                  <a:cubicBezTo>
                    <a:pt x="43" y="102"/>
                    <a:pt x="49" y="96"/>
                    <a:pt x="49" y="73"/>
                  </a:cubicBezTo>
                  <a:cubicBezTo>
                    <a:pt x="49" y="51"/>
                    <a:pt x="43" y="45"/>
                    <a:pt x="31" y="45"/>
                  </a:cubicBezTo>
                  <a:moveTo>
                    <a:pt x="15" y="42"/>
                  </a:moveTo>
                  <a:cubicBezTo>
                    <a:pt x="19" y="36"/>
                    <a:pt x="26" y="32"/>
                    <a:pt x="37" y="32"/>
                  </a:cubicBezTo>
                  <a:cubicBezTo>
                    <a:pt x="54" y="32"/>
                    <a:pt x="65" y="43"/>
                    <a:pt x="65" y="73"/>
                  </a:cubicBezTo>
                  <a:cubicBezTo>
                    <a:pt x="65" y="104"/>
                    <a:pt x="54" y="115"/>
                    <a:pt x="37" y="115"/>
                  </a:cubicBezTo>
                  <a:cubicBezTo>
                    <a:pt x="26" y="115"/>
                    <a:pt x="19" y="111"/>
                    <a:pt x="15" y="105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5" y="112"/>
                    <a:pt x="12" y="113"/>
                    <a:pt x="7" y="113"/>
                  </a:cubicBezTo>
                  <a:cubicBezTo>
                    <a:pt x="2" y="113"/>
                    <a:pt x="0" y="112"/>
                    <a:pt x="0" y="1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7" y="0"/>
                  </a:cubicBezTo>
                  <a:cubicBezTo>
                    <a:pt x="12" y="0"/>
                    <a:pt x="15" y="1"/>
                    <a:pt x="15" y="1"/>
                  </a:cubicBezTo>
                  <a:lnTo>
                    <a:pt x="15" y="4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2" name="Freeform 51"/>
            <p:cNvSpPr>
              <a:spLocks/>
            </p:cNvSpPr>
            <p:nvPr/>
          </p:nvSpPr>
          <p:spPr bwMode="auto">
            <a:xfrm>
              <a:off x="2958" y="2523"/>
              <a:ext cx="152" cy="209"/>
            </a:xfrm>
            <a:custGeom>
              <a:avLst/>
              <a:gdLst>
                <a:gd name="T0" fmla="*/ 23 w 79"/>
                <a:gd name="T1" fmla="*/ 39 h 108"/>
                <a:gd name="T2" fmla="*/ 14 w 79"/>
                <a:gd name="T3" fmla="*/ 19 h 108"/>
                <a:gd name="T4" fmla="*/ 13 w 79"/>
                <a:gd name="T5" fmla="*/ 19 h 108"/>
                <a:gd name="T6" fmla="*/ 15 w 79"/>
                <a:gd name="T7" fmla="*/ 44 h 108"/>
                <a:gd name="T8" fmla="*/ 15 w 79"/>
                <a:gd name="T9" fmla="*/ 107 h 108"/>
                <a:gd name="T10" fmla="*/ 7 w 79"/>
                <a:gd name="T11" fmla="*/ 108 h 108"/>
                <a:gd name="T12" fmla="*/ 0 w 79"/>
                <a:gd name="T13" fmla="*/ 107 h 108"/>
                <a:gd name="T14" fmla="*/ 0 w 79"/>
                <a:gd name="T15" fmla="*/ 1 h 108"/>
                <a:gd name="T16" fmla="*/ 10 w 79"/>
                <a:gd name="T17" fmla="*/ 0 h 108"/>
                <a:gd name="T18" fmla="*/ 19 w 79"/>
                <a:gd name="T19" fmla="*/ 1 h 108"/>
                <a:gd name="T20" fmla="*/ 56 w 79"/>
                <a:gd name="T21" fmla="*/ 69 h 108"/>
                <a:gd name="T22" fmla="*/ 66 w 79"/>
                <a:gd name="T23" fmla="*/ 89 h 108"/>
                <a:gd name="T24" fmla="*/ 66 w 79"/>
                <a:gd name="T25" fmla="*/ 89 h 108"/>
                <a:gd name="T26" fmla="*/ 65 w 79"/>
                <a:gd name="T27" fmla="*/ 64 h 108"/>
                <a:gd name="T28" fmla="*/ 65 w 79"/>
                <a:gd name="T29" fmla="*/ 1 h 108"/>
                <a:gd name="T30" fmla="*/ 72 w 79"/>
                <a:gd name="T31" fmla="*/ 0 h 108"/>
                <a:gd name="T32" fmla="*/ 79 w 79"/>
                <a:gd name="T33" fmla="*/ 1 h 108"/>
                <a:gd name="T34" fmla="*/ 79 w 79"/>
                <a:gd name="T35" fmla="*/ 107 h 108"/>
                <a:gd name="T36" fmla="*/ 70 w 79"/>
                <a:gd name="T37" fmla="*/ 108 h 108"/>
                <a:gd name="T38" fmla="*/ 61 w 79"/>
                <a:gd name="T39" fmla="*/ 107 h 108"/>
                <a:gd name="T40" fmla="*/ 23 w 79"/>
                <a:gd name="T41" fmla="*/ 39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9" h="108">
                  <a:moveTo>
                    <a:pt x="23" y="39"/>
                  </a:moveTo>
                  <a:cubicBezTo>
                    <a:pt x="17" y="29"/>
                    <a:pt x="14" y="19"/>
                    <a:pt x="14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5" y="29"/>
                    <a:pt x="15" y="44"/>
                  </a:cubicBezTo>
                  <a:cubicBezTo>
                    <a:pt x="15" y="107"/>
                    <a:pt x="15" y="107"/>
                    <a:pt x="15" y="107"/>
                  </a:cubicBezTo>
                  <a:cubicBezTo>
                    <a:pt x="15" y="107"/>
                    <a:pt x="12" y="108"/>
                    <a:pt x="7" y="108"/>
                  </a:cubicBezTo>
                  <a:cubicBezTo>
                    <a:pt x="2" y="108"/>
                    <a:pt x="0" y="107"/>
                    <a:pt x="0" y="10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10" y="0"/>
                  </a:cubicBezTo>
                  <a:cubicBezTo>
                    <a:pt x="16" y="0"/>
                    <a:pt x="19" y="1"/>
                    <a:pt x="19" y="1"/>
                  </a:cubicBezTo>
                  <a:cubicBezTo>
                    <a:pt x="56" y="69"/>
                    <a:pt x="56" y="69"/>
                    <a:pt x="56" y="69"/>
                  </a:cubicBezTo>
                  <a:cubicBezTo>
                    <a:pt x="62" y="79"/>
                    <a:pt x="66" y="89"/>
                    <a:pt x="66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89"/>
                    <a:pt x="65" y="78"/>
                    <a:pt x="65" y="64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5" y="1"/>
                    <a:pt x="67" y="0"/>
                    <a:pt x="72" y="0"/>
                  </a:cubicBezTo>
                  <a:cubicBezTo>
                    <a:pt x="77" y="0"/>
                    <a:pt x="79" y="1"/>
                    <a:pt x="79" y="1"/>
                  </a:cubicBezTo>
                  <a:cubicBezTo>
                    <a:pt x="79" y="107"/>
                    <a:pt x="79" y="107"/>
                    <a:pt x="79" y="107"/>
                  </a:cubicBezTo>
                  <a:cubicBezTo>
                    <a:pt x="79" y="107"/>
                    <a:pt x="76" y="108"/>
                    <a:pt x="70" y="108"/>
                  </a:cubicBezTo>
                  <a:cubicBezTo>
                    <a:pt x="64" y="108"/>
                    <a:pt x="61" y="107"/>
                    <a:pt x="61" y="107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3" name="Freeform 52"/>
            <p:cNvSpPr>
              <a:spLocks noEditPoints="1"/>
            </p:cNvSpPr>
            <p:nvPr/>
          </p:nvSpPr>
          <p:spPr bwMode="auto">
            <a:xfrm>
              <a:off x="3159" y="2519"/>
              <a:ext cx="29" cy="213"/>
            </a:xfrm>
            <a:custGeom>
              <a:avLst/>
              <a:gdLst>
                <a:gd name="T0" fmla="*/ 15 w 15"/>
                <a:gd name="T1" fmla="*/ 109 h 110"/>
                <a:gd name="T2" fmla="*/ 7 w 15"/>
                <a:gd name="T3" fmla="*/ 110 h 110"/>
                <a:gd name="T4" fmla="*/ 0 w 15"/>
                <a:gd name="T5" fmla="*/ 109 h 110"/>
                <a:gd name="T6" fmla="*/ 0 w 15"/>
                <a:gd name="T7" fmla="*/ 32 h 110"/>
                <a:gd name="T8" fmla="*/ 7 w 15"/>
                <a:gd name="T9" fmla="*/ 31 h 110"/>
                <a:gd name="T10" fmla="*/ 15 w 15"/>
                <a:gd name="T11" fmla="*/ 32 h 110"/>
                <a:gd name="T12" fmla="*/ 15 w 15"/>
                <a:gd name="T13" fmla="*/ 109 h 110"/>
                <a:gd name="T14" fmla="*/ 15 w 15"/>
                <a:gd name="T15" fmla="*/ 16 h 110"/>
                <a:gd name="T16" fmla="*/ 7 w 15"/>
                <a:gd name="T17" fmla="*/ 17 h 110"/>
                <a:gd name="T18" fmla="*/ 0 w 15"/>
                <a:gd name="T19" fmla="*/ 16 h 110"/>
                <a:gd name="T20" fmla="*/ 0 w 15"/>
                <a:gd name="T21" fmla="*/ 1 h 110"/>
                <a:gd name="T22" fmla="*/ 7 w 15"/>
                <a:gd name="T23" fmla="*/ 0 h 110"/>
                <a:gd name="T24" fmla="*/ 15 w 15"/>
                <a:gd name="T25" fmla="*/ 1 h 110"/>
                <a:gd name="T26" fmla="*/ 15 w 15"/>
                <a:gd name="T27" fmla="*/ 1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10">
                  <a:moveTo>
                    <a:pt x="15" y="109"/>
                  </a:moveTo>
                  <a:cubicBezTo>
                    <a:pt x="15" y="109"/>
                    <a:pt x="12" y="110"/>
                    <a:pt x="7" y="110"/>
                  </a:cubicBezTo>
                  <a:cubicBezTo>
                    <a:pt x="2" y="110"/>
                    <a:pt x="0" y="109"/>
                    <a:pt x="0" y="10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2" y="31"/>
                    <a:pt x="7" y="31"/>
                  </a:cubicBezTo>
                  <a:cubicBezTo>
                    <a:pt x="12" y="31"/>
                    <a:pt x="15" y="32"/>
                    <a:pt x="15" y="32"/>
                  </a:cubicBezTo>
                  <a:lnTo>
                    <a:pt x="15" y="109"/>
                  </a:lnTo>
                  <a:close/>
                  <a:moveTo>
                    <a:pt x="15" y="16"/>
                  </a:moveTo>
                  <a:cubicBezTo>
                    <a:pt x="15" y="16"/>
                    <a:pt x="13" y="17"/>
                    <a:pt x="7" y="17"/>
                  </a:cubicBezTo>
                  <a:cubicBezTo>
                    <a:pt x="2" y="17"/>
                    <a:pt x="0" y="16"/>
                    <a:pt x="0" y="1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7" y="0"/>
                  </a:cubicBezTo>
                  <a:cubicBezTo>
                    <a:pt x="13" y="0"/>
                    <a:pt x="15" y="1"/>
                    <a:pt x="15" y="1"/>
                  </a:cubicBezTo>
                  <a:lnTo>
                    <a:pt x="15" y="1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4" name="Freeform 53"/>
            <p:cNvSpPr>
              <a:spLocks noEditPoints="1"/>
            </p:cNvSpPr>
            <p:nvPr/>
          </p:nvSpPr>
          <p:spPr bwMode="auto">
            <a:xfrm>
              <a:off x="3224" y="2576"/>
              <a:ext cx="122" cy="160"/>
            </a:xfrm>
            <a:custGeom>
              <a:avLst/>
              <a:gdLst>
                <a:gd name="T0" fmla="*/ 33 w 63"/>
                <a:gd name="T1" fmla="*/ 12 h 83"/>
                <a:gd name="T2" fmla="*/ 15 w 63"/>
                <a:gd name="T3" fmla="*/ 36 h 83"/>
                <a:gd name="T4" fmla="*/ 48 w 63"/>
                <a:gd name="T5" fmla="*/ 36 h 83"/>
                <a:gd name="T6" fmla="*/ 48 w 63"/>
                <a:gd name="T7" fmla="*/ 29 h 83"/>
                <a:gd name="T8" fmla="*/ 33 w 63"/>
                <a:gd name="T9" fmla="*/ 12 h 83"/>
                <a:gd name="T10" fmla="*/ 15 w 63"/>
                <a:gd name="T11" fmla="*/ 46 h 83"/>
                <a:gd name="T12" fmla="*/ 36 w 63"/>
                <a:gd name="T13" fmla="*/ 70 h 83"/>
                <a:gd name="T14" fmla="*/ 54 w 63"/>
                <a:gd name="T15" fmla="*/ 66 h 83"/>
                <a:gd name="T16" fmla="*/ 59 w 63"/>
                <a:gd name="T17" fmla="*/ 76 h 83"/>
                <a:gd name="T18" fmla="*/ 34 w 63"/>
                <a:gd name="T19" fmla="*/ 83 h 83"/>
                <a:gd name="T20" fmla="*/ 0 w 63"/>
                <a:gd name="T21" fmla="*/ 41 h 83"/>
                <a:gd name="T22" fmla="*/ 33 w 63"/>
                <a:gd name="T23" fmla="*/ 0 h 83"/>
                <a:gd name="T24" fmla="*/ 63 w 63"/>
                <a:gd name="T25" fmla="*/ 31 h 83"/>
                <a:gd name="T26" fmla="*/ 62 w 63"/>
                <a:gd name="T27" fmla="*/ 46 h 83"/>
                <a:gd name="T28" fmla="*/ 15 w 63"/>
                <a:gd name="T29" fmla="*/ 4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83">
                  <a:moveTo>
                    <a:pt x="33" y="12"/>
                  </a:moveTo>
                  <a:cubicBezTo>
                    <a:pt x="23" y="12"/>
                    <a:pt x="17" y="19"/>
                    <a:pt x="15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4"/>
                    <a:pt x="48" y="32"/>
                    <a:pt x="48" y="29"/>
                  </a:cubicBezTo>
                  <a:cubicBezTo>
                    <a:pt x="48" y="20"/>
                    <a:pt x="44" y="12"/>
                    <a:pt x="33" y="12"/>
                  </a:cubicBezTo>
                  <a:moveTo>
                    <a:pt x="15" y="46"/>
                  </a:moveTo>
                  <a:cubicBezTo>
                    <a:pt x="17" y="64"/>
                    <a:pt x="24" y="70"/>
                    <a:pt x="36" y="70"/>
                  </a:cubicBezTo>
                  <a:cubicBezTo>
                    <a:pt x="47" y="70"/>
                    <a:pt x="54" y="66"/>
                    <a:pt x="54" y="66"/>
                  </a:cubicBezTo>
                  <a:cubicBezTo>
                    <a:pt x="57" y="68"/>
                    <a:pt x="59" y="72"/>
                    <a:pt x="59" y="76"/>
                  </a:cubicBezTo>
                  <a:cubicBezTo>
                    <a:pt x="59" y="76"/>
                    <a:pt x="50" y="83"/>
                    <a:pt x="34" y="83"/>
                  </a:cubicBezTo>
                  <a:cubicBezTo>
                    <a:pt x="11" y="83"/>
                    <a:pt x="0" y="68"/>
                    <a:pt x="0" y="41"/>
                  </a:cubicBezTo>
                  <a:cubicBezTo>
                    <a:pt x="0" y="13"/>
                    <a:pt x="13" y="0"/>
                    <a:pt x="33" y="0"/>
                  </a:cubicBezTo>
                  <a:cubicBezTo>
                    <a:pt x="52" y="0"/>
                    <a:pt x="63" y="11"/>
                    <a:pt x="63" y="31"/>
                  </a:cubicBezTo>
                  <a:cubicBezTo>
                    <a:pt x="63" y="40"/>
                    <a:pt x="62" y="46"/>
                    <a:pt x="62" y="46"/>
                  </a:cubicBezTo>
                  <a:lnTo>
                    <a:pt x="15" y="4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5" name="Freeform 54"/>
            <p:cNvSpPr>
              <a:spLocks noEditPoints="1"/>
            </p:cNvSpPr>
            <p:nvPr/>
          </p:nvSpPr>
          <p:spPr bwMode="auto">
            <a:xfrm>
              <a:off x="3381" y="2576"/>
              <a:ext cx="125" cy="224"/>
            </a:xfrm>
            <a:custGeom>
              <a:avLst/>
              <a:gdLst>
                <a:gd name="T0" fmla="*/ 31 w 65"/>
                <a:gd name="T1" fmla="*/ 13 h 116"/>
                <a:gd name="T2" fmla="*/ 15 w 65"/>
                <a:gd name="T3" fmla="*/ 32 h 116"/>
                <a:gd name="T4" fmla="*/ 15 w 65"/>
                <a:gd name="T5" fmla="*/ 51 h 116"/>
                <a:gd name="T6" fmla="*/ 31 w 65"/>
                <a:gd name="T7" fmla="*/ 70 h 116"/>
                <a:gd name="T8" fmla="*/ 50 w 65"/>
                <a:gd name="T9" fmla="*/ 42 h 116"/>
                <a:gd name="T10" fmla="*/ 31 w 65"/>
                <a:gd name="T11" fmla="*/ 13 h 116"/>
                <a:gd name="T12" fmla="*/ 37 w 65"/>
                <a:gd name="T13" fmla="*/ 0 h 116"/>
                <a:gd name="T14" fmla="*/ 65 w 65"/>
                <a:gd name="T15" fmla="*/ 42 h 116"/>
                <a:gd name="T16" fmla="*/ 37 w 65"/>
                <a:gd name="T17" fmla="*/ 83 h 116"/>
                <a:gd name="T18" fmla="*/ 15 w 65"/>
                <a:gd name="T19" fmla="*/ 73 h 116"/>
                <a:gd name="T20" fmla="*/ 15 w 65"/>
                <a:gd name="T21" fmla="*/ 115 h 116"/>
                <a:gd name="T22" fmla="*/ 7 w 65"/>
                <a:gd name="T23" fmla="*/ 116 h 116"/>
                <a:gd name="T24" fmla="*/ 0 w 65"/>
                <a:gd name="T25" fmla="*/ 115 h 116"/>
                <a:gd name="T26" fmla="*/ 0 w 65"/>
                <a:gd name="T27" fmla="*/ 3 h 116"/>
                <a:gd name="T28" fmla="*/ 7 w 65"/>
                <a:gd name="T29" fmla="*/ 2 h 116"/>
                <a:gd name="T30" fmla="*/ 15 w 65"/>
                <a:gd name="T31" fmla="*/ 3 h 116"/>
                <a:gd name="T32" fmla="*/ 15 w 65"/>
                <a:gd name="T33" fmla="*/ 10 h 116"/>
                <a:gd name="T34" fmla="*/ 37 w 65"/>
                <a:gd name="T3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116">
                  <a:moveTo>
                    <a:pt x="31" y="13"/>
                  </a:moveTo>
                  <a:cubicBezTo>
                    <a:pt x="21" y="13"/>
                    <a:pt x="15" y="22"/>
                    <a:pt x="15" y="32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62"/>
                    <a:pt x="21" y="70"/>
                    <a:pt x="31" y="70"/>
                  </a:cubicBezTo>
                  <a:cubicBezTo>
                    <a:pt x="43" y="70"/>
                    <a:pt x="50" y="64"/>
                    <a:pt x="50" y="42"/>
                  </a:cubicBezTo>
                  <a:cubicBezTo>
                    <a:pt x="50" y="19"/>
                    <a:pt x="43" y="13"/>
                    <a:pt x="31" y="13"/>
                  </a:cubicBezTo>
                  <a:moveTo>
                    <a:pt x="37" y="0"/>
                  </a:moveTo>
                  <a:cubicBezTo>
                    <a:pt x="54" y="0"/>
                    <a:pt x="65" y="11"/>
                    <a:pt x="65" y="42"/>
                  </a:cubicBezTo>
                  <a:cubicBezTo>
                    <a:pt x="65" y="72"/>
                    <a:pt x="54" y="83"/>
                    <a:pt x="37" y="83"/>
                  </a:cubicBezTo>
                  <a:cubicBezTo>
                    <a:pt x="26" y="83"/>
                    <a:pt x="19" y="79"/>
                    <a:pt x="15" y="73"/>
                  </a:cubicBezTo>
                  <a:cubicBezTo>
                    <a:pt x="15" y="115"/>
                    <a:pt x="15" y="115"/>
                    <a:pt x="15" y="115"/>
                  </a:cubicBezTo>
                  <a:cubicBezTo>
                    <a:pt x="15" y="115"/>
                    <a:pt x="12" y="116"/>
                    <a:pt x="7" y="116"/>
                  </a:cubicBezTo>
                  <a:cubicBezTo>
                    <a:pt x="2" y="116"/>
                    <a:pt x="0" y="115"/>
                    <a:pt x="0" y="1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2" y="2"/>
                    <a:pt x="7" y="2"/>
                  </a:cubicBezTo>
                  <a:cubicBezTo>
                    <a:pt x="12" y="2"/>
                    <a:pt x="15" y="3"/>
                    <a:pt x="15" y="3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9" y="4"/>
                    <a:pt x="26" y="0"/>
                    <a:pt x="37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6" name="Freeform 55"/>
            <p:cNvSpPr>
              <a:spLocks noEditPoints="1"/>
            </p:cNvSpPr>
            <p:nvPr/>
          </p:nvSpPr>
          <p:spPr bwMode="auto">
            <a:xfrm>
              <a:off x="3535" y="2576"/>
              <a:ext cx="124" cy="160"/>
            </a:xfrm>
            <a:custGeom>
              <a:avLst/>
              <a:gdLst>
                <a:gd name="T0" fmla="*/ 34 w 64"/>
                <a:gd name="T1" fmla="*/ 12 h 83"/>
                <a:gd name="T2" fmla="*/ 16 w 64"/>
                <a:gd name="T3" fmla="*/ 36 h 83"/>
                <a:gd name="T4" fmla="*/ 48 w 64"/>
                <a:gd name="T5" fmla="*/ 36 h 83"/>
                <a:gd name="T6" fmla="*/ 49 w 64"/>
                <a:gd name="T7" fmla="*/ 29 h 83"/>
                <a:gd name="T8" fmla="*/ 34 w 64"/>
                <a:gd name="T9" fmla="*/ 12 h 83"/>
                <a:gd name="T10" fmla="*/ 16 w 64"/>
                <a:gd name="T11" fmla="*/ 46 h 83"/>
                <a:gd name="T12" fmla="*/ 37 w 64"/>
                <a:gd name="T13" fmla="*/ 70 h 83"/>
                <a:gd name="T14" fmla="*/ 55 w 64"/>
                <a:gd name="T15" fmla="*/ 66 h 83"/>
                <a:gd name="T16" fmla="*/ 60 w 64"/>
                <a:gd name="T17" fmla="*/ 76 h 83"/>
                <a:gd name="T18" fmla="*/ 35 w 64"/>
                <a:gd name="T19" fmla="*/ 83 h 83"/>
                <a:gd name="T20" fmla="*/ 0 w 64"/>
                <a:gd name="T21" fmla="*/ 41 h 83"/>
                <a:gd name="T22" fmla="*/ 34 w 64"/>
                <a:gd name="T23" fmla="*/ 0 h 83"/>
                <a:gd name="T24" fmla="*/ 64 w 64"/>
                <a:gd name="T25" fmla="*/ 31 h 83"/>
                <a:gd name="T26" fmla="*/ 62 w 64"/>
                <a:gd name="T27" fmla="*/ 46 h 83"/>
                <a:gd name="T28" fmla="*/ 16 w 64"/>
                <a:gd name="T29" fmla="*/ 4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83">
                  <a:moveTo>
                    <a:pt x="34" y="12"/>
                  </a:moveTo>
                  <a:cubicBezTo>
                    <a:pt x="24" y="12"/>
                    <a:pt x="17" y="19"/>
                    <a:pt x="16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4"/>
                    <a:pt x="49" y="32"/>
                    <a:pt x="49" y="29"/>
                  </a:cubicBezTo>
                  <a:cubicBezTo>
                    <a:pt x="49" y="20"/>
                    <a:pt x="45" y="12"/>
                    <a:pt x="34" y="12"/>
                  </a:cubicBezTo>
                  <a:moveTo>
                    <a:pt x="16" y="46"/>
                  </a:moveTo>
                  <a:cubicBezTo>
                    <a:pt x="17" y="64"/>
                    <a:pt x="24" y="70"/>
                    <a:pt x="37" y="70"/>
                  </a:cubicBezTo>
                  <a:cubicBezTo>
                    <a:pt x="48" y="70"/>
                    <a:pt x="55" y="66"/>
                    <a:pt x="55" y="66"/>
                  </a:cubicBezTo>
                  <a:cubicBezTo>
                    <a:pt x="57" y="68"/>
                    <a:pt x="59" y="72"/>
                    <a:pt x="60" y="76"/>
                  </a:cubicBezTo>
                  <a:cubicBezTo>
                    <a:pt x="60" y="76"/>
                    <a:pt x="51" y="83"/>
                    <a:pt x="35" y="83"/>
                  </a:cubicBezTo>
                  <a:cubicBezTo>
                    <a:pt x="11" y="83"/>
                    <a:pt x="0" y="68"/>
                    <a:pt x="0" y="41"/>
                  </a:cubicBezTo>
                  <a:cubicBezTo>
                    <a:pt x="0" y="13"/>
                    <a:pt x="14" y="0"/>
                    <a:pt x="34" y="0"/>
                  </a:cubicBezTo>
                  <a:cubicBezTo>
                    <a:pt x="53" y="0"/>
                    <a:pt x="64" y="11"/>
                    <a:pt x="64" y="31"/>
                  </a:cubicBezTo>
                  <a:cubicBezTo>
                    <a:pt x="64" y="40"/>
                    <a:pt x="62" y="46"/>
                    <a:pt x="62" y="46"/>
                  </a:cubicBezTo>
                  <a:lnTo>
                    <a:pt x="16" y="4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7" name="Freeform 56"/>
            <p:cNvSpPr>
              <a:spLocks/>
            </p:cNvSpPr>
            <p:nvPr/>
          </p:nvSpPr>
          <p:spPr bwMode="auto">
            <a:xfrm>
              <a:off x="3678" y="2514"/>
              <a:ext cx="87" cy="218"/>
            </a:xfrm>
            <a:custGeom>
              <a:avLst/>
              <a:gdLst>
                <a:gd name="T0" fmla="*/ 22 w 45"/>
                <a:gd name="T1" fmla="*/ 0 h 113"/>
                <a:gd name="T2" fmla="*/ 30 w 45"/>
                <a:gd name="T3" fmla="*/ 1 h 113"/>
                <a:gd name="T4" fmla="*/ 30 w 45"/>
                <a:gd name="T5" fmla="*/ 43 h 113"/>
                <a:gd name="T6" fmla="*/ 40 w 45"/>
                <a:gd name="T7" fmla="*/ 37 h 113"/>
                <a:gd name="T8" fmla="*/ 43 w 45"/>
                <a:gd name="T9" fmla="*/ 40 h 113"/>
                <a:gd name="T10" fmla="*/ 45 w 45"/>
                <a:gd name="T11" fmla="*/ 45 h 113"/>
                <a:gd name="T12" fmla="*/ 30 w 45"/>
                <a:gd name="T13" fmla="*/ 54 h 113"/>
                <a:gd name="T14" fmla="*/ 30 w 45"/>
                <a:gd name="T15" fmla="*/ 112 h 113"/>
                <a:gd name="T16" fmla="*/ 22 w 45"/>
                <a:gd name="T17" fmla="*/ 113 h 113"/>
                <a:gd name="T18" fmla="*/ 15 w 45"/>
                <a:gd name="T19" fmla="*/ 112 h 113"/>
                <a:gd name="T20" fmla="*/ 15 w 45"/>
                <a:gd name="T21" fmla="*/ 62 h 113"/>
                <a:gd name="T22" fmla="*/ 5 w 45"/>
                <a:gd name="T23" fmla="*/ 68 h 113"/>
                <a:gd name="T24" fmla="*/ 2 w 45"/>
                <a:gd name="T25" fmla="*/ 65 h 113"/>
                <a:gd name="T26" fmla="*/ 0 w 45"/>
                <a:gd name="T27" fmla="*/ 60 h 113"/>
                <a:gd name="T28" fmla="*/ 15 w 45"/>
                <a:gd name="T29" fmla="*/ 52 h 113"/>
                <a:gd name="T30" fmla="*/ 15 w 45"/>
                <a:gd name="T31" fmla="*/ 1 h 113"/>
                <a:gd name="T32" fmla="*/ 22 w 45"/>
                <a:gd name="T33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" h="113">
                  <a:moveTo>
                    <a:pt x="22" y="0"/>
                  </a:moveTo>
                  <a:cubicBezTo>
                    <a:pt x="27" y="0"/>
                    <a:pt x="30" y="1"/>
                    <a:pt x="30" y="1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1" y="37"/>
                    <a:pt x="42" y="38"/>
                    <a:pt x="43" y="40"/>
                  </a:cubicBezTo>
                  <a:cubicBezTo>
                    <a:pt x="45" y="43"/>
                    <a:pt x="45" y="45"/>
                    <a:pt x="45" y="45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112"/>
                    <a:pt x="30" y="112"/>
                    <a:pt x="30" y="112"/>
                  </a:cubicBezTo>
                  <a:cubicBezTo>
                    <a:pt x="30" y="112"/>
                    <a:pt x="27" y="113"/>
                    <a:pt x="22" y="113"/>
                  </a:cubicBezTo>
                  <a:cubicBezTo>
                    <a:pt x="17" y="113"/>
                    <a:pt x="15" y="112"/>
                    <a:pt x="15" y="112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4" y="68"/>
                    <a:pt x="3" y="67"/>
                    <a:pt x="2" y="65"/>
                  </a:cubicBezTo>
                  <a:cubicBezTo>
                    <a:pt x="0" y="62"/>
                    <a:pt x="0" y="60"/>
                    <a:pt x="0" y="60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7" y="0"/>
                    <a:pt x="22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8" name="Freeform 57"/>
            <p:cNvSpPr>
              <a:spLocks/>
            </p:cNvSpPr>
            <p:nvPr/>
          </p:nvSpPr>
          <p:spPr bwMode="auto">
            <a:xfrm>
              <a:off x="3792" y="2576"/>
              <a:ext cx="119" cy="156"/>
            </a:xfrm>
            <a:custGeom>
              <a:avLst/>
              <a:gdLst>
                <a:gd name="T0" fmla="*/ 62 w 62"/>
                <a:gd name="T1" fmla="*/ 80 h 81"/>
                <a:gd name="T2" fmla="*/ 54 w 62"/>
                <a:gd name="T3" fmla="*/ 81 h 81"/>
                <a:gd name="T4" fmla="*/ 46 w 62"/>
                <a:gd name="T5" fmla="*/ 80 h 81"/>
                <a:gd name="T6" fmla="*/ 46 w 62"/>
                <a:gd name="T7" fmla="*/ 26 h 81"/>
                <a:gd name="T8" fmla="*/ 32 w 62"/>
                <a:gd name="T9" fmla="*/ 13 h 81"/>
                <a:gd name="T10" fmla="*/ 15 w 62"/>
                <a:gd name="T11" fmla="*/ 22 h 81"/>
                <a:gd name="T12" fmla="*/ 15 w 62"/>
                <a:gd name="T13" fmla="*/ 80 h 81"/>
                <a:gd name="T14" fmla="*/ 8 w 62"/>
                <a:gd name="T15" fmla="*/ 81 h 81"/>
                <a:gd name="T16" fmla="*/ 0 w 62"/>
                <a:gd name="T17" fmla="*/ 80 h 81"/>
                <a:gd name="T18" fmla="*/ 0 w 62"/>
                <a:gd name="T19" fmla="*/ 3 h 81"/>
                <a:gd name="T20" fmla="*/ 8 w 62"/>
                <a:gd name="T21" fmla="*/ 2 h 81"/>
                <a:gd name="T22" fmla="*/ 15 w 62"/>
                <a:gd name="T23" fmla="*/ 3 h 81"/>
                <a:gd name="T24" fmla="*/ 15 w 62"/>
                <a:gd name="T25" fmla="*/ 10 h 81"/>
                <a:gd name="T26" fmla="*/ 38 w 62"/>
                <a:gd name="T27" fmla="*/ 0 h 81"/>
                <a:gd name="T28" fmla="*/ 62 w 62"/>
                <a:gd name="T29" fmla="*/ 23 h 81"/>
                <a:gd name="T30" fmla="*/ 62 w 62"/>
                <a:gd name="T31" fmla="*/ 8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" h="81">
                  <a:moveTo>
                    <a:pt x="62" y="80"/>
                  </a:moveTo>
                  <a:cubicBezTo>
                    <a:pt x="62" y="80"/>
                    <a:pt x="59" y="81"/>
                    <a:pt x="54" y="81"/>
                  </a:cubicBezTo>
                  <a:cubicBezTo>
                    <a:pt x="49" y="81"/>
                    <a:pt x="46" y="80"/>
                    <a:pt x="46" y="80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17"/>
                    <a:pt x="42" y="13"/>
                    <a:pt x="32" y="13"/>
                  </a:cubicBezTo>
                  <a:cubicBezTo>
                    <a:pt x="26" y="13"/>
                    <a:pt x="19" y="16"/>
                    <a:pt x="15" y="22"/>
                  </a:cubicBezTo>
                  <a:cubicBezTo>
                    <a:pt x="15" y="80"/>
                    <a:pt x="15" y="80"/>
                    <a:pt x="15" y="80"/>
                  </a:cubicBezTo>
                  <a:cubicBezTo>
                    <a:pt x="15" y="80"/>
                    <a:pt x="13" y="81"/>
                    <a:pt x="8" y="81"/>
                  </a:cubicBezTo>
                  <a:cubicBezTo>
                    <a:pt x="3" y="81"/>
                    <a:pt x="0" y="80"/>
                    <a:pt x="0" y="8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3" y="2"/>
                    <a:pt x="8" y="2"/>
                  </a:cubicBezTo>
                  <a:cubicBezTo>
                    <a:pt x="13" y="2"/>
                    <a:pt x="15" y="3"/>
                    <a:pt x="15" y="3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21" y="4"/>
                    <a:pt x="29" y="0"/>
                    <a:pt x="38" y="0"/>
                  </a:cubicBezTo>
                  <a:cubicBezTo>
                    <a:pt x="53" y="0"/>
                    <a:pt x="62" y="10"/>
                    <a:pt x="62" y="23"/>
                  </a:cubicBezTo>
                  <a:lnTo>
                    <a:pt x="62" y="80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9" name="Freeform 58"/>
            <p:cNvSpPr>
              <a:spLocks noEditPoints="1"/>
            </p:cNvSpPr>
            <p:nvPr/>
          </p:nvSpPr>
          <p:spPr bwMode="auto">
            <a:xfrm>
              <a:off x="3946" y="2576"/>
              <a:ext cx="130" cy="160"/>
            </a:xfrm>
            <a:custGeom>
              <a:avLst/>
              <a:gdLst>
                <a:gd name="T0" fmla="*/ 33 w 67"/>
                <a:gd name="T1" fmla="*/ 12 h 83"/>
                <a:gd name="T2" fmla="*/ 15 w 67"/>
                <a:gd name="T3" fmla="*/ 42 h 83"/>
                <a:gd name="T4" fmla="*/ 33 w 67"/>
                <a:gd name="T5" fmla="*/ 71 h 83"/>
                <a:gd name="T6" fmla="*/ 51 w 67"/>
                <a:gd name="T7" fmla="*/ 42 h 83"/>
                <a:gd name="T8" fmla="*/ 33 w 67"/>
                <a:gd name="T9" fmla="*/ 12 h 83"/>
                <a:gd name="T10" fmla="*/ 33 w 67"/>
                <a:gd name="T11" fmla="*/ 0 h 83"/>
                <a:gd name="T12" fmla="*/ 67 w 67"/>
                <a:gd name="T13" fmla="*/ 42 h 83"/>
                <a:gd name="T14" fmla="*/ 33 w 67"/>
                <a:gd name="T15" fmla="*/ 83 h 83"/>
                <a:gd name="T16" fmla="*/ 0 w 67"/>
                <a:gd name="T17" fmla="*/ 42 h 83"/>
                <a:gd name="T18" fmla="*/ 33 w 67"/>
                <a:gd name="T1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83">
                  <a:moveTo>
                    <a:pt x="33" y="12"/>
                  </a:moveTo>
                  <a:cubicBezTo>
                    <a:pt x="22" y="12"/>
                    <a:pt x="15" y="18"/>
                    <a:pt x="15" y="42"/>
                  </a:cubicBezTo>
                  <a:cubicBezTo>
                    <a:pt x="15" y="65"/>
                    <a:pt x="22" y="71"/>
                    <a:pt x="33" y="71"/>
                  </a:cubicBezTo>
                  <a:cubicBezTo>
                    <a:pt x="44" y="71"/>
                    <a:pt x="51" y="65"/>
                    <a:pt x="51" y="42"/>
                  </a:cubicBezTo>
                  <a:cubicBezTo>
                    <a:pt x="51" y="18"/>
                    <a:pt x="44" y="12"/>
                    <a:pt x="33" y="12"/>
                  </a:cubicBezTo>
                  <a:moveTo>
                    <a:pt x="33" y="0"/>
                  </a:moveTo>
                  <a:cubicBezTo>
                    <a:pt x="54" y="0"/>
                    <a:pt x="67" y="12"/>
                    <a:pt x="67" y="42"/>
                  </a:cubicBezTo>
                  <a:cubicBezTo>
                    <a:pt x="67" y="71"/>
                    <a:pt x="54" y="83"/>
                    <a:pt x="33" y="83"/>
                  </a:cubicBezTo>
                  <a:cubicBezTo>
                    <a:pt x="12" y="83"/>
                    <a:pt x="0" y="71"/>
                    <a:pt x="0" y="42"/>
                  </a:cubicBezTo>
                  <a:cubicBezTo>
                    <a:pt x="0" y="12"/>
                    <a:pt x="12" y="0"/>
                    <a:pt x="33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0" name="Freeform 59"/>
            <p:cNvSpPr>
              <a:spLocks/>
            </p:cNvSpPr>
            <p:nvPr/>
          </p:nvSpPr>
          <p:spPr bwMode="auto">
            <a:xfrm>
              <a:off x="4103" y="2576"/>
              <a:ext cx="104" cy="160"/>
            </a:xfrm>
            <a:custGeom>
              <a:avLst/>
              <a:gdLst>
                <a:gd name="T0" fmla="*/ 29 w 54"/>
                <a:gd name="T1" fmla="*/ 0 h 83"/>
                <a:gd name="T2" fmla="*/ 50 w 54"/>
                <a:gd name="T3" fmla="*/ 4 h 83"/>
                <a:gd name="T4" fmla="*/ 46 w 54"/>
                <a:gd name="T5" fmla="*/ 15 h 83"/>
                <a:gd name="T6" fmla="*/ 31 w 54"/>
                <a:gd name="T7" fmla="*/ 13 h 83"/>
                <a:gd name="T8" fmla="*/ 15 w 54"/>
                <a:gd name="T9" fmla="*/ 24 h 83"/>
                <a:gd name="T10" fmla="*/ 34 w 54"/>
                <a:gd name="T11" fmla="*/ 36 h 83"/>
                <a:gd name="T12" fmla="*/ 54 w 54"/>
                <a:gd name="T13" fmla="*/ 59 h 83"/>
                <a:gd name="T14" fmla="*/ 26 w 54"/>
                <a:gd name="T15" fmla="*/ 83 h 83"/>
                <a:gd name="T16" fmla="*/ 0 w 54"/>
                <a:gd name="T17" fmla="*/ 77 h 83"/>
                <a:gd name="T18" fmla="*/ 5 w 54"/>
                <a:gd name="T19" fmla="*/ 66 h 83"/>
                <a:gd name="T20" fmla="*/ 25 w 54"/>
                <a:gd name="T21" fmla="*/ 70 h 83"/>
                <a:gd name="T22" fmla="*/ 39 w 54"/>
                <a:gd name="T23" fmla="*/ 59 h 83"/>
                <a:gd name="T24" fmla="*/ 22 w 54"/>
                <a:gd name="T25" fmla="*/ 46 h 83"/>
                <a:gd name="T26" fmla="*/ 1 w 54"/>
                <a:gd name="T27" fmla="*/ 24 h 83"/>
                <a:gd name="T28" fmla="*/ 29 w 54"/>
                <a:gd name="T2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83">
                  <a:moveTo>
                    <a:pt x="29" y="0"/>
                  </a:moveTo>
                  <a:cubicBezTo>
                    <a:pt x="44" y="0"/>
                    <a:pt x="50" y="4"/>
                    <a:pt x="50" y="4"/>
                  </a:cubicBezTo>
                  <a:cubicBezTo>
                    <a:pt x="50" y="8"/>
                    <a:pt x="49" y="13"/>
                    <a:pt x="46" y="15"/>
                  </a:cubicBezTo>
                  <a:cubicBezTo>
                    <a:pt x="46" y="15"/>
                    <a:pt x="39" y="13"/>
                    <a:pt x="31" y="13"/>
                  </a:cubicBezTo>
                  <a:cubicBezTo>
                    <a:pt x="20" y="13"/>
                    <a:pt x="15" y="17"/>
                    <a:pt x="15" y="24"/>
                  </a:cubicBezTo>
                  <a:cubicBezTo>
                    <a:pt x="15" y="31"/>
                    <a:pt x="25" y="33"/>
                    <a:pt x="34" y="36"/>
                  </a:cubicBezTo>
                  <a:cubicBezTo>
                    <a:pt x="44" y="39"/>
                    <a:pt x="54" y="44"/>
                    <a:pt x="54" y="59"/>
                  </a:cubicBezTo>
                  <a:cubicBezTo>
                    <a:pt x="54" y="74"/>
                    <a:pt x="45" y="83"/>
                    <a:pt x="26" y="83"/>
                  </a:cubicBezTo>
                  <a:cubicBezTo>
                    <a:pt x="10" y="83"/>
                    <a:pt x="0" y="77"/>
                    <a:pt x="0" y="77"/>
                  </a:cubicBezTo>
                  <a:cubicBezTo>
                    <a:pt x="0" y="73"/>
                    <a:pt x="2" y="69"/>
                    <a:pt x="5" y="66"/>
                  </a:cubicBezTo>
                  <a:cubicBezTo>
                    <a:pt x="5" y="66"/>
                    <a:pt x="14" y="70"/>
                    <a:pt x="25" y="70"/>
                  </a:cubicBezTo>
                  <a:cubicBezTo>
                    <a:pt x="34" y="70"/>
                    <a:pt x="39" y="67"/>
                    <a:pt x="39" y="59"/>
                  </a:cubicBezTo>
                  <a:cubicBezTo>
                    <a:pt x="39" y="51"/>
                    <a:pt x="31" y="49"/>
                    <a:pt x="22" y="46"/>
                  </a:cubicBezTo>
                  <a:cubicBezTo>
                    <a:pt x="12" y="43"/>
                    <a:pt x="1" y="39"/>
                    <a:pt x="1" y="24"/>
                  </a:cubicBezTo>
                  <a:cubicBezTo>
                    <a:pt x="1" y="10"/>
                    <a:pt x="10" y="0"/>
                    <a:pt x="29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1" name="Freeform 60"/>
            <p:cNvSpPr>
              <a:spLocks noEditPoints="1"/>
            </p:cNvSpPr>
            <p:nvPr/>
          </p:nvSpPr>
          <p:spPr bwMode="auto">
            <a:xfrm>
              <a:off x="4242" y="2576"/>
              <a:ext cx="125" cy="224"/>
            </a:xfrm>
            <a:custGeom>
              <a:avLst/>
              <a:gdLst>
                <a:gd name="T0" fmla="*/ 31 w 65"/>
                <a:gd name="T1" fmla="*/ 13 h 116"/>
                <a:gd name="T2" fmla="*/ 15 w 65"/>
                <a:gd name="T3" fmla="*/ 32 h 116"/>
                <a:gd name="T4" fmla="*/ 15 w 65"/>
                <a:gd name="T5" fmla="*/ 51 h 116"/>
                <a:gd name="T6" fmla="*/ 31 w 65"/>
                <a:gd name="T7" fmla="*/ 70 h 116"/>
                <a:gd name="T8" fmla="*/ 49 w 65"/>
                <a:gd name="T9" fmla="*/ 42 h 116"/>
                <a:gd name="T10" fmla="*/ 31 w 65"/>
                <a:gd name="T11" fmla="*/ 13 h 116"/>
                <a:gd name="T12" fmla="*/ 36 w 65"/>
                <a:gd name="T13" fmla="*/ 0 h 116"/>
                <a:gd name="T14" fmla="*/ 65 w 65"/>
                <a:gd name="T15" fmla="*/ 42 h 116"/>
                <a:gd name="T16" fmla="*/ 36 w 65"/>
                <a:gd name="T17" fmla="*/ 83 h 116"/>
                <a:gd name="T18" fmla="*/ 15 w 65"/>
                <a:gd name="T19" fmla="*/ 73 h 116"/>
                <a:gd name="T20" fmla="*/ 15 w 65"/>
                <a:gd name="T21" fmla="*/ 115 h 116"/>
                <a:gd name="T22" fmla="*/ 7 w 65"/>
                <a:gd name="T23" fmla="*/ 116 h 116"/>
                <a:gd name="T24" fmla="*/ 0 w 65"/>
                <a:gd name="T25" fmla="*/ 115 h 116"/>
                <a:gd name="T26" fmla="*/ 0 w 65"/>
                <a:gd name="T27" fmla="*/ 3 h 116"/>
                <a:gd name="T28" fmla="*/ 7 w 65"/>
                <a:gd name="T29" fmla="*/ 2 h 116"/>
                <a:gd name="T30" fmla="*/ 15 w 65"/>
                <a:gd name="T31" fmla="*/ 3 h 116"/>
                <a:gd name="T32" fmla="*/ 15 w 65"/>
                <a:gd name="T33" fmla="*/ 10 h 116"/>
                <a:gd name="T34" fmla="*/ 36 w 65"/>
                <a:gd name="T3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116">
                  <a:moveTo>
                    <a:pt x="31" y="13"/>
                  </a:moveTo>
                  <a:cubicBezTo>
                    <a:pt x="21" y="13"/>
                    <a:pt x="15" y="22"/>
                    <a:pt x="15" y="32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62"/>
                    <a:pt x="21" y="70"/>
                    <a:pt x="31" y="70"/>
                  </a:cubicBezTo>
                  <a:cubicBezTo>
                    <a:pt x="43" y="70"/>
                    <a:pt x="49" y="64"/>
                    <a:pt x="49" y="42"/>
                  </a:cubicBezTo>
                  <a:cubicBezTo>
                    <a:pt x="49" y="19"/>
                    <a:pt x="43" y="13"/>
                    <a:pt x="31" y="13"/>
                  </a:cubicBezTo>
                  <a:moveTo>
                    <a:pt x="36" y="0"/>
                  </a:moveTo>
                  <a:cubicBezTo>
                    <a:pt x="54" y="0"/>
                    <a:pt x="65" y="11"/>
                    <a:pt x="65" y="42"/>
                  </a:cubicBezTo>
                  <a:cubicBezTo>
                    <a:pt x="65" y="72"/>
                    <a:pt x="54" y="83"/>
                    <a:pt x="36" y="83"/>
                  </a:cubicBezTo>
                  <a:cubicBezTo>
                    <a:pt x="26" y="83"/>
                    <a:pt x="19" y="79"/>
                    <a:pt x="15" y="73"/>
                  </a:cubicBezTo>
                  <a:cubicBezTo>
                    <a:pt x="15" y="115"/>
                    <a:pt x="15" y="115"/>
                    <a:pt x="15" y="115"/>
                  </a:cubicBezTo>
                  <a:cubicBezTo>
                    <a:pt x="15" y="115"/>
                    <a:pt x="12" y="116"/>
                    <a:pt x="7" y="116"/>
                  </a:cubicBezTo>
                  <a:cubicBezTo>
                    <a:pt x="2" y="116"/>
                    <a:pt x="0" y="115"/>
                    <a:pt x="0" y="1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2" y="2"/>
                    <a:pt x="7" y="2"/>
                  </a:cubicBezTo>
                  <a:cubicBezTo>
                    <a:pt x="12" y="2"/>
                    <a:pt x="15" y="3"/>
                    <a:pt x="15" y="3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9" y="4"/>
                    <a:pt x="26" y="0"/>
                    <a:pt x="36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2" name="Freeform 61"/>
            <p:cNvSpPr>
              <a:spLocks/>
            </p:cNvSpPr>
            <p:nvPr/>
          </p:nvSpPr>
          <p:spPr bwMode="auto">
            <a:xfrm>
              <a:off x="4404" y="2577"/>
              <a:ext cx="89" cy="155"/>
            </a:xfrm>
            <a:custGeom>
              <a:avLst/>
              <a:gdLst>
                <a:gd name="T0" fmla="*/ 33 w 46"/>
                <a:gd name="T1" fmla="*/ 0 h 80"/>
                <a:gd name="T2" fmla="*/ 46 w 46"/>
                <a:gd name="T3" fmla="*/ 3 h 80"/>
                <a:gd name="T4" fmla="*/ 40 w 46"/>
                <a:gd name="T5" fmla="*/ 16 h 80"/>
                <a:gd name="T6" fmla="*/ 30 w 46"/>
                <a:gd name="T7" fmla="*/ 13 h 80"/>
                <a:gd name="T8" fmla="*/ 15 w 46"/>
                <a:gd name="T9" fmla="*/ 24 h 80"/>
                <a:gd name="T10" fmla="*/ 15 w 46"/>
                <a:gd name="T11" fmla="*/ 79 h 80"/>
                <a:gd name="T12" fmla="*/ 7 w 46"/>
                <a:gd name="T13" fmla="*/ 80 h 80"/>
                <a:gd name="T14" fmla="*/ 0 w 46"/>
                <a:gd name="T15" fmla="*/ 79 h 80"/>
                <a:gd name="T16" fmla="*/ 0 w 46"/>
                <a:gd name="T17" fmla="*/ 2 h 80"/>
                <a:gd name="T18" fmla="*/ 7 w 46"/>
                <a:gd name="T19" fmla="*/ 1 h 80"/>
                <a:gd name="T20" fmla="*/ 15 w 46"/>
                <a:gd name="T21" fmla="*/ 2 h 80"/>
                <a:gd name="T22" fmla="*/ 15 w 46"/>
                <a:gd name="T23" fmla="*/ 12 h 80"/>
                <a:gd name="T24" fmla="*/ 33 w 46"/>
                <a:gd name="T2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" h="80">
                  <a:moveTo>
                    <a:pt x="33" y="0"/>
                  </a:moveTo>
                  <a:cubicBezTo>
                    <a:pt x="39" y="0"/>
                    <a:pt x="43" y="1"/>
                    <a:pt x="46" y="3"/>
                  </a:cubicBezTo>
                  <a:cubicBezTo>
                    <a:pt x="46" y="9"/>
                    <a:pt x="44" y="13"/>
                    <a:pt x="40" y="16"/>
                  </a:cubicBezTo>
                  <a:cubicBezTo>
                    <a:pt x="37" y="14"/>
                    <a:pt x="34" y="13"/>
                    <a:pt x="30" y="13"/>
                  </a:cubicBezTo>
                  <a:cubicBezTo>
                    <a:pt x="24" y="13"/>
                    <a:pt x="19" y="17"/>
                    <a:pt x="15" y="24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15" y="79"/>
                    <a:pt x="12" y="80"/>
                    <a:pt x="7" y="80"/>
                  </a:cubicBezTo>
                  <a:cubicBezTo>
                    <a:pt x="2" y="80"/>
                    <a:pt x="0" y="79"/>
                    <a:pt x="0" y="79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2" y="1"/>
                    <a:pt x="7" y="1"/>
                  </a:cubicBezTo>
                  <a:cubicBezTo>
                    <a:pt x="12" y="1"/>
                    <a:pt x="15" y="2"/>
                    <a:pt x="15" y="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20" y="3"/>
                    <a:pt x="27" y="0"/>
                    <a:pt x="33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3" name="Freeform 62"/>
            <p:cNvSpPr>
              <a:spLocks noEditPoints="1"/>
            </p:cNvSpPr>
            <p:nvPr/>
          </p:nvSpPr>
          <p:spPr bwMode="auto">
            <a:xfrm>
              <a:off x="4506" y="2576"/>
              <a:ext cx="118" cy="160"/>
            </a:xfrm>
            <a:custGeom>
              <a:avLst/>
              <a:gdLst>
                <a:gd name="T0" fmla="*/ 31 w 61"/>
                <a:gd name="T1" fmla="*/ 44 h 83"/>
                <a:gd name="T2" fmla="*/ 16 w 61"/>
                <a:gd name="T3" fmla="*/ 58 h 83"/>
                <a:gd name="T4" fmla="*/ 29 w 61"/>
                <a:gd name="T5" fmla="*/ 71 h 83"/>
                <a:gd name="T6" fmla="*/ 46 w 61"/>
                <a:gd name="T7" fmla="*/ 50 h 83"/>
                <a:gd name="T8" fmla="*/ 46 w 61"/>
                <a:gd name="T9" fmla="*/ 45 h 83"/>
                <a:gd name="T10" fmla="*/ 31 w 61"/>
                <a:gd name="T11" fmla="*/ 44 h 83"/>
                <a:gd name="T12" fmla="*/ 32 w 61"/>
                <a:gd name="T13" fmla="*/ 0 h 83"/>
                <a:gd name="T14" fmla="*/ 61 w 61"/>
                <a:gd name="T15" fmla="*/ 30 h 83"/>
                <a:gd name="T16" fmla="*/ 61 w 61"/>
                <a:gd name="T17" fmla="*/ 80 h 83"/>
                <a:gd name="T18" fmla="*/ 55 w 61"/>
                <a:gd name="T19" fmla="*/ 81 h 83"/>
                <a:gd name="T20" fmla="*/ 49 w 61"/>
                <a:gd name="T21" fmla="*/ 80 h 83"/>
                <a:gd name="T22" fmla="*/ 47 w 61"/>
                <a:gd name="T23" fmla="*/ 71 h 83"/>
                <a:gd name="T24" fmla="*/ 23 w 61"/>
                <a:gd name="T25" fmla="*/ 83 h 83"/>
                <a:gd name="T26" fmla="*/ 0 w 61"/>
                <a:gd name="T27" fmla="*/ 58 h 83"/>
                <a:gd name="T28" fmla="*/ 29 w 61"/>
                <a:gd name="T29" fmla="*/ 34 h 83"/>
                <a:gd name="T30" fmla="*/ 46 w 61"/>
                <a:gd name="T31" fmla="*/ 35 h 83"/>
                <a:gd name="T32" fmla="*/ 46 w 61"/>
                <a:gd name="T33" fmla="*/ 29 h 83"/>
                <a:gd name="T34" fmla="*/ 31 w 61"/>
                <a:gd name="T35" fmla="*/ 13 h 83"/>
                <a:gd name="T36" fmla="*/ 10 w 61"/>
                <a:gd name="T37" fmla="*/ 17 h 83"/>
                <a:gd name="T38" fmla="*/ 7 w 61"/>
                <a:gd name="T39" fmla="*/ 12 h 83"/>
                <a:gd name="T40" fmla="*/ 6 w 61"/>
                <a:gd name="T41" fmla="*/ 6 h 83"/>
                <a:gd name="T42" fmla="*/ 32 w 61"/>
                <a:gd name="T43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1" h="83">
                  <a:moveTo>
                    <a:pt x="31" y="44"/>
                  </a:moveTo>
                  <a:cubicBezTo>
                    <a:pt x="21" y="44"/>
                    <a:pt x="16" y="48"/>
                    <a:pt x="16" y="58"/>
                  </a:cubicBezTo>
                  <a:cubicBezTo>
                    <a:pt x="16" y="67"/>
                    <a:pt x="21" y="71"/>
                    <a:pt x="29" y="71"/>
                  </a:cubicBezTo>
                  <a:cubicBezTo>
                    <a:pt x="41" y="71"/>
                    <a:pt x="46" y="61"/>
                    <a:pt x="46" y="50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3" y="45"/>
                    <a:pt x="37" y="44"/>
                    <a:pt x="31" y="44"/>
                  </a:cubicBezTo>
                  <a:moveTo>
                    <a:pt x="32" y="0"/>
                  </a:moveTo>
                  <a:cubicBezTo>
                    <a:pt x="54" y="0"/>
                    <a:pt x="61" y="10"/>
                    <a:pt x="61" y="30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61" y="80"/>
                    <a:pt x="60" y="81"/>
                    <a:pt x="55" y="81"/>
                  </a:cubicBezTo>
                  <a:cubicBezTo>
                    <a:pt x="52" y="81"/>
                    <a:pt x="49" y="80"/>
                    <a:pt x="49" y="80"/>
                  </a:cubicBezTo>
                  <a:cubicBezTo>
                    <a:pt x="47" y="71"/>
                    <a:pt x="47" y="71"/>
                    <a:pt x="47" y="71"/>
                  </a:cubicBezTo>
                  <a:cubicBezTo>
                    <a:pt x="43" y="79"/>
                    <a:pt x="35" y="83"/>
                    <a:pt x="23" y="83"/>
                  </a:cubicBezTo>
                  <a:cubicBezTo>
                    <a:pt x="9" y="83"/>
                    <a:pt x="0" y="75"/>
                    <a:pt x="0" y="58"/>
                  </a:cubicBezTo>
                  <a:cubicBezTo>
                    <a:pt x="0" y="41"/>
                    <a:pt x="10" y="34"/>
                    <a:pt x="29" y="34"/>
                  </a:cubicBezTo>
                  <a:cubicBezTo>
                    <a:pt x="36" y="34"/>
                    <a:pt x="42" y="34"/>
                    <a:pt x="46" y="35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19"/>
                    <a:pt x="42" y="13"/>
                    <a:pt x="31" y="13"/>
                  </a:cubicBezTo>
                  <a:cubicBezTo>
                    <a:pt x="20" y="13"/>
                    <a:pt x="10" y="17"/>
                    <a:pt x="10" y="17"/>
                  </a:cubicBezTo>
                  <a:cubicBezTo>
                    <a:pt x="10" y="17"/>
                    <a:pt x="8" y="15"/>
                    <a:pt x="7" y="12"/>
                  </a:cubicBezTo>
                  <a:cubicBezTo>
                    <a:pt x="6" y="9"/>
                    <a:pt x="6" y="6"/>
                    <a:pt x="6" y="6"/>
                  </a:cubicBezTo>
                  <a:cubicBezTo>
                    <a:pt x="6" y="6"/>
                    <a:pt x="17" y="0"/>
                    <a:pt x="32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4" name="Freeform 63"/>
            <p:cNvSpPr>
              <a:spLocks/>
            </p:cNvSpPr>
            <p:nvPr/>
          </p:nvSpPr>
          <p:spPr bwMode="auto">
            <a:xfrm>
              <a:off x="4651" y="2579"/>
              <a:ext cx="218" cy="153"/>
            </a:xfrm>
            <a:custGeom>
              <a:avLst/>
              <a:gdLst>
                <a:gd name="T0" fmla="*/ 61 w 113"/>
                <a:gd name="T1" fmla="*/ 37 h 79"/>
                <a:gd name="T2" fmla="*/ 57 w 113"/>
                <a:gd name="T3" fmla="*/ 16 h 79"/>
                <a:gd name="T4" fmla="*/ 56 w 113"/>
                <a:gd name="T5" fmla="*/ 16 h 79"/>
                <a:gd name="T6" fmla="*/ 52 w 113"/>
                <a:gd name="T7" fmla="*/ 37 h 79"/>
                <a:gd name="T8" fmla="*/ 40 w 113"/>
                <a:gd name="T9" fmla="*/ 78 h 79"/>
                <a:gd name="T10" fmla="*/ 31 w 113"/>
                <a:gd name="T11" fmla="*/ 79 h 79"/>
                <a:gd name="T12" fmla="*/ 23 w 113"/>
                <a:gd name="T13" fmla="*/ 78 h 79"/>
                <a:gd name="T14" fmla="*/ 0 w 113"/>
                <a:gd name="T15" fmla="*/ 1 h 79"/>
                <a:gd name="T16" fmla="*/ 7 w 113"/>
                <a:gd name="T17" fmla="*/ 0 h 79"/>
                <a:gd name="T18" fmla="*/ 14 w 113"/>
                <a:gd name="T19" fmla="*/ 1 h 79"/>
                <a:gd name="T20" fmla="*/ 28 w 113"/>
                <a:gd name="T21" fmla="*/ 49 h 79"/>
                <a:gd name="T22" fmla="*/ 31 w 113"/>
                <a:gd name="T23" fmla="*/ 64 h 79"/>
                <a:gd name="T24" fmla="*/ 32 w 113"/>
                <a:gd name="T25" fmla="*/ 64 h 79"/>
                <a:gd name="T26" fmla="*/ 35 w 113"/>
                <a:gd name="T27" fmla="*/ 49 h 79"/>
                <a:gd name="T28" fmla="*/ 49 w 113"/>
                <a:gd name="T29" fmla="*/ 1 h 79"/>
                <a:gd name="T30" fmla="*/ 57 w 113"/>
                <a:gd name="T31" fmla="*/ 0 h 79"/>
                <a:gd name="T32" fmla="*/ 65 w 113"/>
                <a:gd name="T33" fmla="*/ 1 h 79"/>
                <a:gd name="T34" fmla="*/ 78 w 113"/>
                <a:gd name="T35" fmla="*/ 49 h 79"/>
                <a:gd name="T36" fmla="*/ 81 w 113"/>
                <a:gd name="T37" fmla="*/ 64 h 79"/>
                <a:gd name="T38" fmla="*/ 82 w 113"/>
                <a:gd name="T39" fmla="*/ 64 h 79"/>
                <a:gd name="T40" fmla="*/ 85 w 113"/>
                <a:gd name="T41" fmla="*/ 49 h 79"/>
                <a:gd name="T42" fmla="*/ 99 w 113"/>
                <a:gd name="T43" fmla="*/ 1 h 79"/>
                <a:gd name="T44" fmla="*/ 106 w 113"/>
                <a:gd name="T45" fmla="*/ 0 h 79"/>
                <a:gd name="T46" fmla="*/ 113 w 113"/>
                <a:gd name="T47" fmla="*/ 1 h 79"/>
                <a:gd name="T48" fmla="*/ 90 w 113"/>
                <a:gd name="T49" fmla="*/ 78 h 79"/>
                <a:gd name="T50" fmla="*/ 81 w 113"/>
                <a:gd name="T51" fmla="*/ 79 h 79"/>
                <a:gd name="T52" fmla="*/ 72 w 113"/>
                <a:gd name="T53" fmla="*/ 78 h 79"/>
                <a:gd name="T54" fmla="*/ 61 w 113"/>
                <a:gd name="T55" fmla="*/ 3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3" h="79">
                  <a:moveTo>
                    <a:pt x="61" y="37"/>
                  </a:moveTo>
                  <a:cubicBezTo>
                    <a:pt x="58" y="27"/>
                    <a:pt x="57" y="20"/>
                    <a:pt x="57" y="16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6" y="20"/>
                    <a:pt x="55" y="27"/>
                    <a:pt x="52" y="37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38" y="79"/>
                    <a:pt x="35" y="79"/>
                    <a:pt x="31" y="79"/>
                  </a:cubicBezTo>
                  <a:cubicBezTo>
                    <a:pt x="28" y="79"/>
                    <a:pt x="25" y="79"/>
                    <a:pt x="23" y="7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7" y="0"/>
                  </a:cubicBezTo>
                  <a:cubicBezTo>
                    <a:pt x="13" y="0"/>
                    <a:pt x="14" y="1"/>
                    <a:pt x="14" y="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30" y="56"/>
                    <a:pt x="31" y="61"/>
                    <a:pt x="31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2" y="61"/>
                    <a:pt x="33" y="56"/>
                    <a:pt x="35" y="49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1"/>
                    <a:pt x="53" y="0"/>
                    <a:pt x="57" y="0"/>
                  </a:cubicBezTo>
                  <a:cubicBezTo>
                    <a:pt x="62" y="0"/>
                    <a:pt x="65" y="1"/>
                    <a:pt x="65" y="1"/>
                  </a:cubicBezTo>
                  <a:cubicBezTo>
                    <a:pt x="78" y="49"/>
                    <a:pt x="78" y="49"/>
                    <a:pt x="78" y="49"/>
                  </a:cubicBezTo>
                  <a:cubicBezTo>
                    <a:pt x="80" y="56"/>
                    <a:pt x="81" y="61"/>
                    <a:pt x="81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2" y="61"/>
                    <a:pt x="83" y="56"/>
                    <a:pt x="85" y="49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99" y="1"/>
                    <a:pt x="102" y="0"/>
                    <a:pt x="106" y="0"/>
                  </a:cubicBezTo>
                  <a:cubicBezTo>
                    <a:pt x="111" y="0"/>
                    <a:pt x="113" y="1"/>
                    <a:pt x="113" y="1"/>
                  </a:cubicBezTo>
                  <a:cubicBezTo>
                    <a:pt x="90" y="78"/>
                    <a:pt x="90" y="78"/>
                    <a:pt x="90" y="78"/>
                  </a:cubicBezTo>
                  <a:cubicBezTo>
                    <a:pt x="87" y="79"/>
                    <a:pt x="84" y="79"/>
                    <a:pt x="81" y="79"/>
                  </a:cubicBezTo>
                  <a:cubicBezTo>
                    <a:pt x="78" y="79"/>
                    <a:pt x="75" y="79"/>
                    <a:pt x="72" y="78"/>
                  </a:cubicBezTo>
                  <a:lnTo>
                    <a:pt x="61" y="37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5" name="Freeform 64"/>
            <p:cNvSpPr>
              <a:spLocks/>
            </p:cNvSpPr>
            <p:nvPr/>
          </p:nvSpPr>
          <p:spPr bwMode="auto">
            <a:xfrm>
              <a:off x="4896" y="2576"/>
              <a:ext cx="120" cy="156"/>
            </a:xfrm>
            <a:custGeom>
              <a:avLst/>
              <a:gdLst>
                <a:gd name="T0" fmla="*/ 62 w 62"/>
                <a:gd name="T1" fmla="*/ 80 h 81"/>
                <a:gd name="T2" fmla="*/ 54 w 62"/>
                <a:gd name="T3" fmla="*/ 81 h 81"/>
                <a:gd name="T4" fmla="*/ 47 w 62"/>
                <a:gd name="T5" fmla="*/ 80 h 81"/>
                <a:gd name="T6" fmla="*/ 47 w 62"/>
                <a:gd name="T7" fmla="*/ 26 h 81"/>
                <a:gd name="T8" fmla="*/ 33 w 62"/>
                <a:gd name="T9" fmla="*/ 13 h 81"/>
                <a:gd name="T10" fmla="*/ 16 w 62"/>
                <a:gd name="T11" fmla="*/ 22 h 81"/>
                <a:gd name="T12" fmla="*/ 16 w 62"/>
                <a:gd name="T13" fmla="*/ 80 h 81"/>
                <a:gd name="T14" fmla="*/ 8 w 62"/>
                <a:gd name="T15" fmla="*/ 81 h 81"/>
                <a:gd name="T16" fmla="*/ 0 w 62"/>
                <a:gd name="T17" fmla="*/ 80 h 81"/>
                <a:gd name="T18" fmla="*/ 0 w 62"/>
                <a:gd name="T19" fmla="*/ 3 h 81"/>
                <a:gd name="T20" fmla="*/ 8 w 62"/>
                <a:gd name="T21" fmla="*/ 2 h 81"/>
                <a:gd name="T22" fmla="*/ 16 w 62"/>
                <a:gd name="T23" fmla="*/ 3 h 81"/>
                <a:gd name="T24" fmla="*/ 16 w 62"/>
                <a:gd name="T25" fmla="*/ 10 h 81"/>
                <a:gd name="T26" fmla="*/ 38 w 62"/>
                <a:gd name="T27" fmla="*/ 0 h 81"/>
                <a:gd name="T28" fmla="*/ 62 w 62"/>
                <a:gd name="T29" fmla="*/ 23 h 81"/>
                <a:gd name="T30" fmla="*/ 62 w 62"/>
                <a:gd name="T31" fmla="*/ 8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" h="81">
                  <a:moveTo>
                    <a:pt x="62" y="80"/>
                  </a:moveTo>
                  <a:cubicBezTo>
                    <a:pt x="62" y="80"/>
                    <a:pt x="59" y="81"/>
                    <a:pt x="54" y="81"/>
                  </a:cubicBezTo>
                  <a:cubicBezTo>
                    <a:pt x="49" y="81"/>
                    <a:pt x="47" y="80"/>
                    <a:pt x="47" y="80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7" y="17"/>
                    <a:pt x="42" y="13"/>
                    <a:pt x="33" y="13"/>
                  </a:cubicBezTo>
                  <a:cubicBezTo>
                    <a:pt x="26" y="13"/>
                    <a:pt x="19" y="16"/>
                    <a:pt x="16" y="22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16" y="80"/>
                    <a:pt x="13" y="81"/>
                    <a:pt x="8" y="81"/>
                  </a:cubicBezTo>
                  <a:cubicBezTo>
                    <a:pt x="3" y="81"/>
                    <a:pt x="0" y="80"/>
                    <a:pt x="0" y="8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3" y="2"/>
                    <a:pt x="8" y="2"/>
                  </a:cubicBezTo>
                  <a:cubicBezTo>
                    <a:pt x="13" y="2"/>
                    <a:pt x="16" y="3"/>
                    <a:pt x="16" y="3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21" y="4"/>
                    <a:pt x="29" y="0"/>
                    <a:pt x="38" y="0"/>
                  </a:cubicBezTo>
                  <a:cubicBezTo>
                    <a:pt x="53" y="0"/>
                    <a:pt x="62" y="10"/>
                    <a:pt x="62" y="23"/>
                  </a:cubicBezTo>
                  <a:lnTo>
                    <a:pt x="62" y="80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6" name="Freeform 65"/>
            <p:cNvSpPr>
              <a:spLocks/>
            </p:cNvSpPr>
            <p:nvPr/>
          </p:nvSpPr>
          <p:spPr bwMode="auto">
            <a:xfrm>
              <a:off x="5039" y="2579"/>
              <a:ext cx="141" cy="227"/>
            </a:xfrm>
            <a:custGeom>
              <a:avLst/>
              <a:gdLst>
                <a:gd name="T0" fmla="*/ 44 w 73"/>
                <a:gd name="T1" fmla="*/ 91 h 117"/>
                <a:gd name="T2" fmla="*/ 17 w 73"/>
                <a:gd name="T3" fmla="*/ 117 h 117"/>
                <a:gd name="T4" fmla="*/ 9 w 73"/>
                <a:gd name="T5" fmla="*/ 116 h 117"/>
                <a:gd name="T6" fmla="*/ 8 w 73"/>
                <a:gd name="T7" fmla="*/ 110 h 117"/>
                <a:gd name="T8" fmla="*/ 9 w 73"/>
                <a:gd name="T9" fmla="*/ 104 h 117"/>
                <a:gd name="T10" fmla="*/ 16 w 73"/>
                <a:gd name="T11" fmla="*/ 105 h 117"/>
                <a:gd name="T12" fmla="*/ 31 w 73"/>
                <a:gd name="T13" fmla="*/ 88 h 117"/>
                <a:gd name="T14" fmla="*/ 34 w 73"/>
                <a:gd name="T15" fmla="*/ 79 h 117"/>
                <a:gd name="T16" fmla="*/ 29 w 73"/>
                <a:gd name="T17" fmla="*/ 78 h 117"/>
                <a:gd name="T18" fmla="*/ 0 w 73"/>
                <a:gd name="T19" fmla="*/ 1 h 117"/>
                <a:gd name="T20" fmla="*/ 8 w 73"/>
                <a:gd name="T21" fmla="*/ 0 h 117"/>
                <a:gd name="T22" fmla="*/ 16 w 73"/>
                <a:gd name="T23" fmla="*/ 1 h 117"/>
                <a:gd name="T24" fmla="*/ 33 w 73"/>
                <a:gd name="T25" fmla="*/ 47 h 117"/>
                <a:gd name="T26" fmla="*/ 39 w 73"/>
                <a:gd name="T27" fmla="*/ 65 h 117"/>
                <a:gd name="T28" fmla="*/ 39 w 73"/>
                <a:gd name="T29" fmla="*/ 65 h 117"/>
                <a:gd name="T30" fmla="*/ 44 w 73"/>
                <a:gd name="T31" fmla="*/ 47 h 117"/>
                <a:gd name="T32" fmla="*/ 59 w 73"/>
                <a:gd name="T33" fmla="*/ 1 h 117"/>
                <a:gd name="T34" fmla="*/ 66 w 73"/>
                <a:gd name="T35" fmla="*/ 0 h 117"/>
                <a:gd name="T36" fmla="*/ 73 w 73"/>
                <a:gd name="T37" fmla="*/ 1 h 117"/>
                <a:gd name="T38" fmla="*/ 44 w 73"/>
                <a:gd name="T39" fmla="*/ 9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3" h="117">
                  <a:moveTo>
                    <a:pt x="44" y="91"/>
                  </a:moveTo>
                  <a:cubicBezTo>
                    <a:pt x="39" y="108"/>
                    <a:pt x="34" y="117"/>
                    <a:pt x="17" y="117"/>
                  </a:cubicBezTo>
                  <a:cubicBezTo>
                    <a:pt x="12" y="117"/>
                    <a:pt x="9" y="116"/>
                    <a:pt x="9" y="116"/>
                  </a:cubicBezTo>
                  <a:cubicBezTo>
                    <a:pt x="9" y="115"/>
                    <a:pt x="8" y="113"/>
                    <a:pt x="8" y="110"/>
                  </a:cubicBezTo>
                  <a:cubicBezTo>
                    <a:pt x="8" y="107"/>
                    <a:pt x="9" y="104"/>
                    <a:pt x="9" y="104"/>
                  </a:cubicBezTo>
                  <a:cubicBezTo>
                    <a:pt x="9" y="104"/>
                    <a:pt x="12" y="105"/>
                    <a:pt x="16" y="105"/>
                  </a:cubicBezTo>
                  <a:cubicBezTo>
                    <a:pt x="23" y="105"/>
                    <a:pt x="26" y="103"/>
                    <a:pt x="31" y="88"/>
                  </a:cubicBezTo>
                  <a:cubicBezTo>
                    <a:pt x="34" y="79"/>
                    <a:pt x="34" y="79"/>
                    <a:pt x="34" y="79"/>
                  </a:cubicBezTo>
                  <a:cubicBezTo>
                    <a:pt x="32" y="79"/>
                    <a:pt x="31" y="79"/>
                    <a:pt x="29" y="7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6" y="1"/>
                    <a:pt x="16" y="1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7" y="57"/>
                    <a:pt x="39" y="65"/>
                    <a:pt x="39" y="65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39" y="65"/>
                    <a:pt x="41" y="57"/>
                    <a:pt x="44" y="47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61" y="0"/>
                    <a:pt x="66" y="0"/>
                  </a:cubicBezTo>
                  <a:cubicBezTo>
                    <a:pt x="71" y="0"/>
                    <a:pt x="73" y="1"/>
                    <a:pt x="73" y="1"/>
                  </a:cubicBezTo>
                  <a:lnTo>
                    <a:pt x="44" y="91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7" name="Freeform 66"/>
            <p:cNvSpPr>
              <a:spLocks/>
            </p:cNvSpPr>
            <p:nvPr/>
          </p:nvSpPr>
          <p:spPr bwMode="auto">
            <a:xfrm>
              <a:off x="5201" y="2576"/>
              <a:ext cx="106" cy="160"/>
            </a:xfrm>
            <a:custGeom>
              <a:avLst/>
              <a:gdLst>
                <a:gd name="T0" fmla="*/ 16 w 55"/>
                <a:gd name="T1" fmla="*/ 42 h 83"/>
                <a:gd name="T2" fmla="*/ 37 w 55"/>
                <a:gd name="T3" fmla="*/ 70 h 83"/>
                <a:gd name="T4" fmla="*/ 51 w 55"/>
                <a:gd name="T5" fmla="*/ 67 h 83"/>
                <a:gd name="T6" fmla="*/ 55 w 55"/>
                <a:gd name="T7" fmla="*/ 78 h 83"/>
                <a:gd name="T8" fmla="*/ 33 w 55"/>
                <a:gd name="T9" fmla="*/ 83 h 83"/>
                <a:gd name="T10" fmla="*/ 0 w 55"/>
                <a:gd name="T11" fmla="*/ 42 h 83"/>
                <a:gd name="T12" fmla="*/ 33 w 55"/>
                <a:gd name="T13" fmla="*/ 0 h 83"/>
                <a:gd name="T14" fmla="*/ 54 w 55"/>
                <a:gd name="T15" fmla="*/ 4 h 83"/>
                <a:gd name="T16" fmla="*/ 49 w 55"/>
                <a:gd name="T17" fmla="*/ 15 h 83"/>
                <a:gd name="T18" fmla="*/ 36 w 55"/>
                <a:gd name="T19" fmla="*/ 13 h 83"/>
                <a:gd name="T20" fmla="*/ 16 w 55"/>
                <a:gd name="T21" fmla="*/ 4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83">
                  <a:moveTo>
                    <a:pt x="16" y="42"/>
                  </a:moveTo>
                  <a:cubicBezTo>
                    <a:pt x="16" y="61"/>
                    <a:pt x="22" y="70"/>
                    <a:pt x="37" y="70"/>
                  </a:cubicBezTo>
                  <a:cubicBezTo>
                    <a:pt x="45" y="70"/>
                    <a:pt x="51" y="67"/>
                    <a:pt x="51" y="67"/>
                  </a:cubicBezTo>
                  <a:cubicBezTo>
                    <a:pt x="53" y="70"/>
                    <a:pt x="55" y="74"/>
                    <a:pt x="55" y="78"/>
                  </a:cubicBezTo>
                  <a:cubicBezTo>
                    <a:pt x="55" y="78"/>
                    <a:pt x="49" y="83"/>
                    <a:pt x="33" y="83"/>
                  </a:cubicBezTo>
                  <a:cubicBezTo>
                    <a:pt x="11" y="83"/>
                    <a:pt x="0" y="68"/>
                    <a:pt x="0" y="42"/>
                  </a:cubicBezTo>
                  <a:cubicBezTo>
                    <a:pt x="0" y="15"/>
                    <a:pt x="11" y="0"/>
                    <a:pt x="33" y="0"/>
                  </a:cubicBezTo>
                  <a:cubicBezTo>
                    <a:pt x="48" y="0"/>
                    <a:pt x="54" y="4"/>
                    <a:pt x="54" y="4"/>
                  </a:cubicBezTo>
                  <a:cubicBezTo>
                    <a:pt x="54" y="8"/>
                    <a:pt x="52" y="12"/>
                    <a:pt x="49" y="15"/>
                  </a:cubicBezTo>
                  <a:cubicBezTo>
                    <a:pt x="49" y="15"/>
                    <a:pt x="44" y="13"/>
                    <a:pt x="36" y="13"/>
                  </a:cubicBezTo>
                  <a:cubicBezTo>
                    <a:pt x="22" y="13"/>
                    <a:pt x="16" y="22"/>
                    <a:pt x="16" y="42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8" name="Freeform 67"/>
            <p:cNvSpPr>
              <a:spLocks/>
            </p:cNvSpPr>
            <p:nvPr/>
          </p:nvSpPr>
          <p:spPr bwMode="auto">
            <a:xfrm>
              <a:off x="5338" y="2514"/>
              <a:ext cx="120" cy="218"/>
            </a:xfrm>
            <a:custGeom>
              <a:avLst/>
              <a:gdLst>
                <a:gd name="T0" fmla="*/ 62 w 62"/>
                <a:gd name="T1" fmla="*/ 112 h 113"/>
                <a:gd name="T2" fmla="*/ 54 w 62"/>
                <a:gd name="T3" fmla="*/ 113 h 113"/>
                <a:gd name="T4" fmla="*/ 46 w 62"/>
                <a:gd name="T5" fmla="*/ 112 h 113"/>
                <a:gd name="T6" fmla="*/ 46 w 62"/>
                <a:gd name="T7" fmla="*/ 58 h 113"/>
                <a:gd name="T8" fmla="*/ 32 w 62"/>
                <a:gd name="T9" fmla="*/ 45 h 113"/>
                <a:gd name="T10" fmla="*/ 15 w 62"/>
                <a:gd name="T11" fmla="*/ 54 h 113"/>
                <a:gd name="T12" fmla="*/ 15 w 62"/>
                <a:gd name="T13" fmla="*/ 112 h 113"/>
                <a:gd name="T14" fmla="*/ 8 w 62"/>
                <a:gd name="T15" fmla="*/ 113 h 113"/>
                <a:gd name="T16" fmla="*/ 0 w 62"/>
                <a:gd name="T17" fmla="*/ 112 h 113"/>
                <a:gd name="T18" fmla="*/ 0 w 62"/>
                <a:gd name="T19" fmla="*/ 1 h 113"/>
                <a:gd name="T20" fmla="*/ 8 w 62"/>
                <a:gd name="T21" fmla="*/ 0 h 113"/>
                <a:gd name="T22" fmla="*/ 15 w 62"/>
                <a:gd name="T23" fmla="*/ 1 h 113"/>
                <a:gd name="T24" fmla="*/ 15 w 62"/>
                <a:gd name="T25" fmla="*/ 42 h 113"/>
                <a:gd name="T26" fmla="*/ 38 w 62"/>
                <a:gd name="T27" fmla="*/ 32 h 113"/>
                <a:gd name="T28" fmla="*/ 62 w 62"/>
                <a:gd name="T29" fmla="*/ 55 h 113"/>
                <a:gd name="T30" fmla="*/ 62 w 62"/>
                <a:gd name="T31" fmla="*/ 11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" h="113">
                  <a:moveTo>
                    <a:pt x="62" y="112"/>
                  </a:moveTo>
                  <a:cubicBezTo>
                    <a:pt x="62" y="112"/>
                    <a:pt x="59" y="113"/>
                    <a:pt x="54" y="113"/>
                  </a:cubicBezTo>
                  <a:cubicBezTo>
                    <a:pt x="49" y="113"/>
                    <a:pt x="46" y="112"/>
                    <a:pt x="46" y="112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6" y="49"/>
                    <a:pt x="42" y="45"/>
                    <a:pt x="32" y="45"/>
                  </a:cubicBezTo>
                  <a:cubicBezTo>
                    <a:pt x="26" y="45"/>
                    <a:pt x="19" y="48"/>
                    <a:pt x="15" y="54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5" y="112"/>
                    <a:pt x="13" y="113"/>
                    <a:pt x="8" y="113"/>
                  </a:cubicBezTo>
                  <a:cubicBezTo>
                    <a:pt x="2" y="113"/>
                    <a:pt x="0" y="112"/>
                    <a:pt x="0" y="1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8" y="0"/>
                  </a:cubicBezTo>
                  <a:cubicBezTo>
                    <a:pt x="13" y="0"/>
                    <a:pt x="15" y="1"/>
                    <a:pt x="15" y="1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21" y="36"/>
                    <a:pt x="29" y="32"/>
                    <a:pt x="38" y="32"/>
                  </a:cubicBezTo>
                  <a:cubicBezTo>
                    <a:pt x="53" y="32"/>
                    <a:pt x="62" y="42"/>
                    <a:pt x="62" y="55"/>
                  </a:cubicBezTo>
                  <a:lnTo>
                    <a:pt x="62" y="11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9" name="Freeform 68"/>
            <p:cNvSpPr>
              <a:spLocks/>
            </p:cNvSpPr>
            <p:nvPr/>
          </p:nvSpPr>
          <p:spPr bwMode="auto">
            <a:xfrm>
              <a:off x="2190" y="2151"/>
              <a:ext cx="52" cy="581"/>
            </a:xfrm>
            <a:custGeom>
              <a:avLst/>
              <a:gdLst>
                <a:gd name="T0" fmla="*/ 14 w 27"/>
                <a:gd name="T1" fmla="*/ 0 h 300"/>
                <a:gd name="T2" fmla="*/ 0 w 27"/>
                <a:gd name="T3" fmla="*/ 14 h 300"/>
                <a:gd name="T4" fmla="*/ 0 w 27"/>
                <a:gd name="T5" fmla="*/ 286 h 300"/>
                <a:gd name="T6" fmla="*/ 14 w 27"/>
                <a:gd name="T7" fmla="*/ 300 h 300"/>
                <a:gd name="T8" fmla="*/ 27 w 27"/>
                <a:gd name="T9" fmla="*/ 286 h 300"/>
                <a:gd name="T10" fmla="*/ 27 w 27"/>
                <a:gd name="T11" fmla="*/ 14 h 300"/>
                <a:gd name="T12" fmla="*/ 14 w 27"/>
                <a:gd name="T13" fmla="*/ 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300">
                  <a:moveTo>
                    <a:pt x="14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86"/>
                    <a:pt x="0" y="286"/>
                    <a:pt x="0" y="286"/>
                  </a:cubicBezTo>
                  <a:cubicBezTo>
                    <a:pt x="0" y="293"/>
                    <a:pt x="6" y="300"/>
                    <a:pt x="14" y="300"/>
                  </a:cubicBezTo>
                  <a:cubicBezTo>
                    <a:pt x="21" y="300"/>
                    <a:pt x="27" y="293"/>
                    <a:pt x="27" y="286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6"/>
                    <a:pt x="21" y="0"/>
                    <a:pt x="14" y="0"/>
                  </a:cubicBezTo>
                </a:path>
              </a:pathLst>
            </a:custGeom>
            <a:solidFill>
              <a:srgbClr val="48A2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0" name="Freeform 69"/>
            <p:cNvSpPr>
              <a:spLocks noEditPoints="1"/>
            </p:cNvSpPr>
            <p:nvPr/>
          </p:nvSpPr>
          <p:spPr bwMode="auto">
            <a:xfrm>
              <a:off x="2265" y="2016"/>
              <a:ext cx="461" cy="715"/>
            </a:xfrm>
            <a:custGeom>
              <a:avLst/>
              <a:gdLst>
                <a:gd name="T0" fmla="*/ 66 w 239"/>
                <a:gd name="T1" fmla="*/ 238 h 369"/>
                <a:gd name="T2" fmla="*/ 204 w 239"/>
                <a:gd name="T3" fmla="*/ 101 h 369"/>
                <a:gd name="T4" fmla="*/ 66 w 239"/>
                <a:gd name="T5" fmla="*/ 238 h 369"/>
                <a:gd name="T6" fmla="*/ 223 w 239"/>
                <a:gd name="T7" fmla="*/ 68 h 369"/>
                <a:gd name="T8" fmla="*/ 49 w 239"/>
                <a:gd name="T9" fmla="*/ 207 h 369"/>
                <a:gd name="T10" fmla="*/ 81 w 239"/>
                <a:gd name="T11" fmla="*/ 21 h 369"/>
                <a:gd name="T12" fmla="*/ 74 w 239"/>
                <a:gd name="T13" fmla="*/ 3 h 369"/>
                <a:gd name="T14" fmla="*/ 55 w 239"/>
                <a:gd name="T15" fmla="*/ 10 h 369"/>
                <a:gd name="T16" fmla="*/ 55 w 239"/>
                <a:gd name="T17" fmla="*/ 363 h 369"/>
                <a:gd name="T18" fmla="*/ 67 w 239"/>
                <a:gd name="T19" fmla="*/ 369 h 369"/>
                <a:gd name="T20" fmla="*/ 74 w 239"/>
                <a:gd name="T21" fmla="*/ 367 h 369"/>
                <a:gd name="T22" fmla="*/ 79 w 239"/>
                <a:gd name="T23" fmla="*/ 348 h 369"/>
                <a:gd name="T24" fmla="*/ 54 w 239"/>
                <a:gd name="T25" fmla="*/ 269 h 369"/>
                <a:gd name="T26" fmla="*/ 238 w 239"/>
                <a:gd name="T27" fmla="*/ 86 h 369"/>
                <a:gd name="T28" fmla="*/ 238 w 239"/>
                <a:gd name="T29" fmla="*/ 86 h 369"/>
                <a:gd name="T30" fmla="*/ 239 w 239"/>
                <a:gd name="T31" fmla="*/ 80 h 369"/>
                <a:gd name="T32" fmla="*/ 223 w 239"/>
                <a:gd name="T33" fmla="*/ 68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9" h="369">
                  <a:moveTo>
                    <a:pt x="66" y="238"/>
                  </a:moveTo>
                  <a:cubicBezTo>
                    <a:pt x="90" y="168"/>
                    <a:pt x="140" y="119"/>
                    <a:pt x="204" y="101"/>
                  </a:cubicBezTo>
                  <a:cubicBezTo>
                    <a:pt x="182" y="159"/>
                    <a:pt x="137" y="218"/>
                    <a:pt x="66" y="238"/>
                  </a:cubicBezTo>
                  <a:moveTo>
                    <a:pt x="223" y="68"/>
                  </a:moveTo>
                  <a:cubicBezTo>
                    <a:pt x="145" y="80"/>
                    <a:pt x="82" y="131"/>
                    <a:pt x="49" y="207"/>
                  </a:cubicBezTo>
                  <a:cubicBezTo>
                    <a:pt x="47" y="145"/>
                    <a:pt x="56" y="77"/>
                    <a:pt x="81" y="21"/>
                  </a:cubicBezTo>
                  <a:cubicBezTo>
                    <a:pt x="84" y="14"/>
                    <a:pt x="81" y="6"/>
                    <a:pt x="74" y="3"/>
                  </a:cubicBezTo>
                  <a:cubicBezTo>
                    <a:pt x="67" y="0"/>
                    <a:pt x="59" y="3"/>
                    <a:pt x="55" y="10"/>
                  </a:cubicBezTo>
                  <a:cubicBezTo>
                    <a:pt x="0" y="132"/>
                    <a:pt x="18" y="302"/>
                    <a:pt x="55" y="363"/>
                  </a:cubicBezTo>
                  <a:cubicBezTo>
                    <a:pt x="58" y="367"/>
                    <a:pt x="62" y="369"/>
                    <a:pt x="67" y="369"/>
                  </a:cubicBezTo>
                  <a:cubicBezTo>
                    <a:pt x="70" y="369"/>
                    <a:pt x="72" y="369"/>
                    <a:pt x="74" y="367"/>
                  </a:cubicBezTo>
                  <a:cubicBezTo>
                    <a:pt x="81" y="363"/>
                    <a:pt x="83" y="355"/>
                    <a:pt x="79" y="348"/>
                  </a:cubicBezTo>
                  <a:cubicBezTo>
                    <a:pt x="68" y="330"/>
                    <a:pt x="60" y="304"/>
                    <a:pt x="54" y="269"/>
                  </a:cubicBezTo>
                  <a:cubicBezTo>
                    <a:pt x="157" y="251"/>
                    <a:pt x="217" y="163"/>
                    <a:pt x="238" y="86"/>
                  </a:cubicBezTo>
                  <a:cubicBezTo>
                    <a:pt x="238" y="86"/>
                    <a:pt x="238" y="86"/>
                    <a:pt x="238" y="86"/>
                  </a:cubicBezTo>
                  <a:cubicBezTo>
                    <a:pt x="239" y="84"/>
                    <a:pt x="239" y="82"/>
                    <a:pt x="239" y="80"/>
                  </a:cubicBezTo>
                  <a:cubicBezTo>
                    <a:pt x="237" y="73"/>
                    <a:pt x="230" y="67"/>
                    <a:pt x="223" y="68"/>
                  </a:cubicBezTo>
                </a:path>
              </a:pathLst>
            </a:custGeom>
            <a:solidFill>
              <a:srgbClr val="48A2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  <p:sp>
          <p:nvSpPr>
            <p:cNvPr id="61" name="Freeform 70"/>
            <p:cNvSpPr>
              <a:spLocks/>
            </p:cNvSpPr>
            <p:nvPr/>
          </p:nvSpPr>
          <p:spPr bwMode="auto">
            <a:xfrm>
              <a:off x="2147" y="2196"/>
              <a:ext cx="274" cy="104"/>
            </a:xfrm>
            <a:custGeom>
              <a:avLst/>
              <a:gdLst>
                <a:gd name="T0" fmla="*/ 15 w 142"/>
                <a:gd name="T1" fmla="*/ 54 h 54"/>
                <a:gd name="T2" fmla="*/ 1 w 142"/>
                <a:gd name="T3" fmla="*/ 43 h 54"/>
                <a:gd name="T4" fmla="*/ 12 w 142"/>
                <a:gd name="T5" fmla="*/ 26 h 54"/>
                <a:gd name="T6" fmla="*/ 124 w 142"/>
                <a:gd name="T7" fmla="*/ 2 h 54"/>
                <a:gd name="T8" fmla="*/ 141 w 142"/>
                <a:gd name="T9" fmla="*/ 12 h 54"/>
                <a:gd name="T10" fmla="*/ 130 w 142"/>
                <a:gd name="T11" fmla="*/ 29 h 54"/>
                <a:gd name="T12" fmla="*/ 18 w 142"/>
                <a:gd name="T13" fmla="*/ 54 h 54"/>
                <a:gd name="T14" fmla="*/ 15 w 142"/>
                <a:gd name="T1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54">
                  <a:moveTo>
                    <a:pt x="15" y="54"/>
                  </a:moveTo>
                  <a:cubicBezTo>
                    <a:pt x="8" y="54"/>
                    <a:pt x="3" y="50"/>
                    <a:pt x="1" y="43"/>
                  </a:cubicBezTo>
                  <a:cubicBezTo>
                    <a:pt x="0" y="36"/>
                    <a:pt x="4" y="28"/>
                    <a:pt x="12" y="26"/>
                  </a:cubicBezTo>
                  <a:cubicBezTo>
                    <a:pt x="124" y="2"/>
                    <a:pt x="124" y="2"/>
                    <a:pt x="124" y="2"/>
                  </a:cubicBezTo>
                  <a:cubicBezTo>
                    <a:pt x="132" y="0"/>
                    <a:pt x="139" y="5"/>
                    <a:pt x="141" y="12"/>
                  </a:cubicBezTo>
                  <a:cubicBezTo>
                    <a:pt x="142" y="20"/>
                    <a:pt x="138" y="27"/>
                    <a:pt x="130" y="29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17" y="54"/>
                    <a:pt x="16" y="54"/>
                    <a:pt x="15" y="54"/>
                  </a:cubicBezTo>
                </a:path>
              </a:pathLst>
            </a:custGeom>
            <a:solidFill>
              <a:srgbClr val="CB33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2" name="Freeform 71"/>
            <p:cNvSpPr>
              <a:spLocks noEditPoints="1"/>
            </p:cNvSpPr>
            <p:nvPr/>
          </p:nvSpPr>
          <p:spPr bwMode="auto">
            <a:xfrm>
              <a:off x="2184" y="1508"/>
              <a:ext cx="575" cy="568"/>
            </a:xfrm>
            <a:custGeom>
              <a:avLst/>
              <a:gdLst>
                <a:gd name="T0" fmla="*/ 241 w 298"/>
                <a:gd name="T1" fmla="*/ 185 h 293"/>
                <a:gd name="T2" fmla="*/ 138 w 298"/>
                <a:gd name="T3" fmla="*/ 266 h 293"/>
                <a:gd name="T4" fmla="*/ 112 w 298"/>
                <a:gd name="T5" fmla="*/ 262 h 293"/>
                <a:gd name="T6" fmla="*/ 47 w 298"/>
                <a:gd name="T7" fmla="*/ 214 h 293"/>
                <a:gd name="T8" fmla="*/ 35 w 298"/>
                <a:gd name="T9" fmla="*/ 134 h 293"/>
                <a:gd name="T10" fmla="*/ 56 w 298"/>
                <a:gd name="T11" fmla="*/ 51 h 293"/>
                <a:gd name="T12" fmla="*/ 82 w 298"/>
                <a:gd name="T13" fmla="*/ 94 h 293"/>
                <a:gd name="T14" fmla="*/ 91 w 298"/>
                <a:gd name="T15" fmla="*/ 101 h 293"/>
                <a:gd name="T16" fmla="*/ 101 w 298"/>
                <a:gd name="T17" fmla="*/ 99 h 293"/>
                <a:gd name="T18" fmla="*/ 162 w 298"/>
                <a:gd name="T19" fmla="*/ 63 h 293"/>
                <a:gd name="T20" fmla="*/ 191 w 298"/>
                <a:gd name="T21" fmla="*/ 111 h 293"/>
                <a:gd name="T22" fmla="*/ 131 w 298"/>
                <a:gd name="T23" fmla="*/ 148 h 293"/>
                <a:gd name="T24" fmla="*/ 126 w 298"/>
                <a:gd name="T25" fmla="*/ 167 h 293"/>
                <a:gd name="T26" fmla="*/ 138 w 298"/>
                <a:gd name="T27" fmla="*/ 174 h 293"/>
                <a:gd name="T28" fmla="*/ 145 w 298"/>
                <a:gd name="T29" fmla="*/ 172 h 293"/>
                <a:gd name="T30" fmla="*/ 218 w 298"/>
                <a:gd name="T31" fmla="*/ 128 h 293"/>
                <a:gd name="T32" fmla="*/ 218 w 298"/>
                <a:gd name="T33" fmla="*/ 128 h 293"/>
                <a:gd name="T34" fmla="*/ 261 w 298"/>
                <a:gd name="T35" fmla="*/ 102 h 293"/>
                <a:gd name="T36" fmla="*/ 241 w 298"/>
                <a:gd name="T37" fmla="*/ 185 h 293"/>
                <a:gd name="T38" fmla="*/ 291 w 298"/>
                <a:gd name="T39" fmla="*/ 61 h 293"/>
                <a:gd name="T40" fmla="*/ 276 w 298"/>
                <a:gd name="T41" fmla="*/ 60 h 293"/>
                <a:gd name="T42" fmla="*/ 215 w 298"/>
                <a:gd name="T43" fmla="*/ 97 h 293"/>
                <a:gd name="T44" fmla="*/ 179 w 298"/>
                <a:gd name="T45" fmla="*/ 36 h 293"/>
                <a:gd name="T46" fmla="*/ 170 w 298"/>
                <a:gd name="T47" fmla="*/ 30 h 293"/>
                <a:gd name="T48" fmla="*/ 160 w 298"/>
                <a:gd name="T49" fmla="*/ 32 h 293"/>
                <a:gd name="T50" fmla="*/ 99 w 298"/>
                <a:gd name="T51" fmla="*/ 68 h 293"/>
                <a:gd name="T52" fmla="*/ 62 w 298"/>
                <a:gd name="T53" fmla="*/ 8 h 293"/>
                <a:gd name="T54" fmla="*/ 48 w 298"/>
                <a:gd name="T55" fmla="*/ 1 h 293"/>
                <a:gd name="T56" fmla="*/ 37 w 298"/>
                <a:gd name="T57" fmla="*/ 11 h 293"/>
                <a:gd name="T58" fmla="*/ 8 w 298"/>
                <a:gd name="T59" fmla="*/ 128 h 293"/>
                <a:gd name="T60" fmla="*/ 23 w 298"/>
                <a:gd name="T61" fmla="*/ 229 h 293"/>
                <a:gd name="T62" fmla="*/ 106 w 298"/>
                <a:gd name="T63" fmla="*/ 289 h 293"/>
                <a:gd name="T64" fmla="*/ 138 w 298"/>
                <a:gd name="T65" fmla="*/ 293 h 293"/>
                <a:gd name="T66" fmla="*/ 268 w 298"/>
                <a:gd name="T67" fmla="*/ 192 h 293"/>
                <a:gd name="T68" fmla="*/ 296 w 298"/>
                <a:gd name="T69" fmla="*/ 76 h 293"/>
                <a:gd name="T70" fmla="*/ 291 w 298"/>
                <a:gd name="T71" fmla="*/ 61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8" h="293">
                  <a:moveTo>
                    <a:pt x="241" y="185"/>
                  </a:moveTo>
                  <a:cubicBezTo>
                    <a:pt x="229" y="233"/>
                    <a:pt x="187" y="266"/>
                    <a:pt x="138" y="266"/>
                  </a:cubicBezTo>
                  <a:cubicBezTo>
                    <a:pt x="129" y="266"/>
                    <a:pt x="121" y="265"/>
                    <a:pt x="112" y="262"/>
                  </a:cubicBezTo>
                  <a:cubicBezTo>
                    <a:pt x="85" y="256"/>
                    <a:pt x="62" y="239"/>
                    <a:pt x="47" y="214"/>
                  </a:cubicBezTo>
                  <a:cubicBezTo>
                    <a:pt x="33" y="190"/>
                    <a:pt x="28" y="162"/>
                    <a:pt x="35" y="134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82" y="94"/>
                    <a:pt x="82" y="94"/>
                    <a:pt x="82" y="94"/>
                  </a:cubicBezTo>
                  <a:cubicBezTo>
                    <a:pt x="84" y="98"/>
                    <a:pt x="87" y="100"/>
                    <a:pt x="91" y="101"/>
                  </a:cubicBezTo>
                  <a:cubicBezTo>
                    <a:pt x="94" y="102"/>
                    <a:pt x="98" y="101"/>
                    <a:pt x="101" y="99"/>
                  </a:cubicBezTo>
                  <a:cubicBezTo>
                    <a:pt x="162" y="63"/>
                    <a:pt x="162" y="63"/>
                    <a:pt x="162" y="63"/>
                  </a:cubicBezTo>
                  <a:cubicBezTo>
                    <a:pt x="191" y="111"/>
                    <a:pt x="191" y="111"/>
                    <a:pt x="191" y="111"/>
                  </a:cubicBezTo>
                  <a:cubicBezTo>
                    <a:pt x="131" y="148"/>
                    <a:pt x="131" y="148"/>
                    <a:pt x="131" y="148"/>
                  </a:cubicBezTo>
                  <a:cubicBezTo>
                    <a:pt x="124" y="152"/>
                    <a:pt x="122" y="160"/>
                    <a:pt x="126" y="167"/>
                  </a:cubicBezTo>
                  <a:cubicBezTo>
                    <a:pt x="129" y="171"/>
                    <a:pt x="133" y="174"/>
                    <a:pt x="138" y="174"/>
                  </a:cubicBezTo>
                  <a:cubicBezTo>
                    <a:pt x="140" y="174"/>
                    <a:pt x="143" y="173"/>
                    <a:pt x="145" y="172"/>
                  </a:cubicBezTo>
                  <a:cubicBezTo>
                    <a:pt x="218" y="128"/>
                    <a:pt x="218" y="128"/>
                    <a:pt x="218" y="128"/>
                  </a:cubicBezTo>
                  <a:cubicBezTo>
                    <a:pt x="218" y="128"/>
                    <a:pt x="218" y="128"/>
                    <a:pt x="218" y="128"/>
                  </a:cubicBezTo>
                  <a:cubicBezTo>
                    <a:pt x="261" y="102"/>
                    <a:pt x="261" y="102"/>
                    <a:pt x="261" y="102"/>
                  </a:cubicBezTo>
                  <a:lnTo>
                    <a:pt x="241" y="185"/>
                  </a:lnTo>
                  <a:close/>
                  <a:moveTo>
                    <a:pt x="291" y="61"/>
                  </a:moveTo>
                  <a:cubicBezTo>
                    <a:pt x="287" y="58"/>
                    <a:pt x="280" y="58"/>
                    <a:pt x="276" y="60"/>
                  </a:cubicBezTo>
                  <a:cubicBezTo>
                    <a:pt x="215" y="97"/>
                    <a:pt x="215" y="97"/>
                    <a:pt x="215" y="97"/>
                  </a:cubicBezTo>
                  <a:cubicBezTo>
                    <a:pt x="179" y="36"/>
                    <a:pt x="179" y="36"/>
                    <a:pt x="179" y="36"/>
                  </a:cubicBezTo>
                  <a:cubicBezTo>
                    <a:pt x="177" y="33"/>
                    <a:pt x="174" y="31"/>
                    <a:pt x="170" y="30"/>
                  </a:cubicBezTo>
                  <a:cubicBezTo>
                    <a:pt x="166" y="29"/>
                    <a:pt x="163" y="30"/>
                    <a:pt x="160" y="32"/>
                  </a:cubicBezTo>
                  <a:cubicBezTo>
                    <a:pt x="99" y="68"/>
                    <a:pt x="99" y="68"/>
                    <a:pt x="99" y="68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0" y="3"/>
                    <a:pt x="54" y="0"/>
                    <a:pt x="48" y="1"/>
                  </a:cubicBezTo>
                  <a:cubicBezTo>
                    <a:pt x="43" y="2"/>
                    <a:pt x="38" y="6"/>
                    <a:pt x="37" y="11"/>
                  </a:cubicBezTo>
                  <a:cubicBezTo>
                    <a:pt x="8" y="128"/>
                    <a:pt x="8" y="128"/>
                    <a:pt x="8" y="128"/>
                  </a:cubicBezTo>
                  <a:cubicBezTo>
                    <a:pt x="0" y="162"/>
                    <a:pt x="5" y="198"/>
                    <a:pt x="23" y="229"/>
                  </a:cubicBezTo>
                  <a:cubicBezTo>
                    <a:pt x="42" y="259"/>
                    <a:pt x="71" y="281"/>
                    <a:pt x="106" y="289"/>
                  </a:cubicBezTo>
                  <a:cubicBezTo>
                    <a:pt x="116" y="292"/>
                    <a:pt x="127" y="293"/>
                    <a:pt x="138" y="293"/>
                  </a:cubicBezTo>
                  <a:cubicBezTo>
                    <a:pt x="199" y="293"/>
                    <a:pt x="253" y="252"/>
                    <a:pt x="268" y="192"/>
                  </a:cubicBezTo>
                  <a:cubicBezTo>
                    <a:pt x="296" y="76"/>
                    <a:pt x="296" y="76"/>
                    <a:pt x="296" y="76"/>
                  </a:cubicBezTo>
                  <a:cubicBezTo>
                    <a:pt x="298" y="70"/>
                    <a:pt x="296" y="65"/>
                    <a:pt x="291" y="61"/>
                  </a:cubicBezTo>
                </a:path>
              </a:pathLst>
            </a:custGeom>
            <a:solidFill>
              <a:srgbClr val="CB33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/>
            </a:p>
          </p:txBody>
        </p:sp>
      </p:grpSp>
    </p:spTree>
    <p:extLst>
      <p:ext uri="{BB962C8B-B14F-4D97-AF65-F5344CB8AC3E}">
        <p14:creationId xmlns:p14="http://schemas.microsoft.com/office/powerpoint/2010/main" val="3297519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8182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655" r:id="rId2"/>
    <p:sldLayoutId id="2147483657" r:id="rId3"/>
    <p:sldLayoutId id="2147483883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fron.org.pl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17"/>
          <p:cNvGrpSpPr>
            <a:grpSpLocks noChangeAspect="1"/>
          </p:cNvGrpSpPr>
          <p:nvPr/>
        </p:nvGrpSpPr>
        <p:grpSpPr bwMode="auto">
          <a:xfrm>
            <a:off x="3411538" y="2400300"/>
            <a:ext cx="5368925" cy="2057400"/>
            <a:chOff x="2149" y="1512"/>
            <a:chExt cx="3382" cy="1296"/>
          </a:xfrm>
        </p:grpSpPr>
        <p:sp>
          <p:nvSpPr>
            <p:cNvPr id="29" name="AutoShape 16"/>
            <p:cNvSpPr>
              <a:spLocks noChangeAspect="1" noChangeArrowheads="1" noTextEdit="1"/>
            </p:cNvSpPr>
            <p:nvPr/>
          </p:nvSpPr>
          <p:spPr bwMode="auto">
            <a:xfrm>
              <a:off x="2149" y="1512"/>
              <a:ext cx="3382" cy="1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30" name="Freeform 18"/>
            <p:cNvSpPr>
              <a:spLocks noEditPoints="1"/>
            </p:cNvSpPr>
            <p:nvPr/>
          </p:nvSpPr>
          <p:spPr bwMode="auto">
            <a:xfrm>
              <a:off x="2958" y="1820"/>
              <a:ext cx="139" cy="211"/>
            </a:xfrm>
            <a:custGeom>
              <a:avLst/>
              <a:gdLst>
                <a:gd name="T0" fmla="*/ 38 w 72"/>
                <a:gd name="T1" fmla="*/ 54 h 109"/>
                <a:gd name="T2" fmla="*/ 56 w 72"/>
                <a:gd name="T3" fmla="*/ 34 h 109"/>
                <a:gd name="T4" fmla="*/ 38 w 72"/>
                <a:gd name="T5" fmla="*/ 13 h 109"/>
                <a:gd name="T6" fmla="*/ 16 w 72"/>
                <a:gd name="T7" fmla="*/ 13 h 109"/>
                <a:gd name="T8" fmla="*/ 16 w 72"/>
                <a:gd name="T9" fmla="*/ 54 h 109"/>
                <a:gd name="T10" fmla="*/ 38 w 72"/>
                <a:gd name="T11" fmla="*/ 54 h 109"/>
                <a:gd name="T12" fmla="*/ 16 w 72"/>
                <a:gd name="T13" fmla="*/ 108 h 109"/>
                <a:gd name="T14" fmla="*/ 8 w 72"/>
                <a:gd name="T15" fmla="*/ 109 h 109"/>
                <a:gd name="T16" fmla="*/ 0 w 72"/>
                <a:gd name="T17" fmla="*/ 108 h 109"/>
                <a:gd name="T18" fmla="*/ 0 w 72"/>
                <a:gd name="T19" fmla="*/ 0 h 109"/>
                <a:gd name="T20" fmla="*/ 40 w 72"/>
                <a:gd name="T21" fmla="*/ 0 h 109"/>
                <a:gd name="T22" fmla="*/ 72 w 72"/>
                <a:gd name="T23" fmla="*/ 34 h 109"/>
                <a:gd name="T24" fmla="*/ 40 w 72"/>
                <a:gd name="T25" fmla="*/ 67 h 109"/>
                <a:gd name="T26" fmla="*/ 16 w 72"/>
                <a:gd name="T27" fmla="*/ 67 h 109"/>
                <a:gd name="T28" fmla="*/ 16 w 72"/>
                <a:gd name="T29" fmla="*/ 10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" h="109">
                  <a:moveTo>
                    <a:pt x="38" y="54"/>
                  </a:moveTo>
                  <a:cubicBezTo>
                    <a:pt x="50" y="54"/>
                    <a:pt x="56" y="46"/>
                    <a:pt x="56" y="34"/>
                  </a:cubicBezTo>
                  <a:cubicBezTo>
                    <a:pt x="56" y="21"/>
                    <a:pt x="50" y="13"/>
                    <a:pt x="38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54"/>
                    <a:pt x="16" y="54"/>
                    <a:pt x="16" y="54"/>
                  </a:cubicBezTo>
                  <a:lnTo>
                    <a:pt x="38" y="54"/>
                  </a:lnTo>
                  <a:close/>
                  <a:moveTo>
                    <a:pt x="16" y="108"/>
                  </a:moveTo>
                  <a:cubicBezTo>
                    <a:pt x="16" y="108"/>
                    <a:pt x="13" y="109"/>
                    <a:pt x="8" y="109"/>
                  </a:cubicBezTo>
                  <a:cubicBezTo>
                    <a:pt x="3" y="109"/>
                    <a:pt x="0" y="108"/>
                    <a:pt x="0" y="10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60" y="0"/>
                    <a:pt x="72" y="14"/>
                    <a:pt x="72" y="34"/>
                  </a:cubicBezTo>
                  <a:cubicBezTo>
                    <a:pt x="72" y="53"/>
                    <a:pt x="60" y="67"/>
                    <a:pt x="40" y="67"/>
                  </a:cubicBezTo>
                  <a:cubicBezTo>
                    <a:pt x="16" y="67"/>
                    <a:pt x="16" y="67"/>
                    <a:pt x="16" y="67"/>
                  </a:cubicBezTo>
                  <a:lnTo>
                    <a:pt x="16" y="108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31" name="Freeform 19"/>
            <p:cNvSpPr>
              <a:spLocks noEditPoints="1"/>
            </p:cNvSpPr>
            <p:nvPr/>
          </p:nvSpPr>
          <p:spPr bwMode="auto">
            <a:xfrm>
              <a:off x="3116" y="1874"/>
              <a:ext cx="120" cy="161"/>
            </a:xfrm>
            <a:custGeom>
              <a:avLst/>
              <a:gdLst>
                <a:gd name="T0" fmla="*/ 31 w 62"/>
                <a:gd name="T1" fmla="*/ 44 h 83"/>
                <a:gd name="T2" fmla="*/ 16 w 62"/>
                <a:gd name="T3" fmla="*/ 57 h 83"/>
                <a:gd name="T4" fmla="*/ 29 w 62"/>
                <a:gd name="T5" fmla="*/ 71 h 83"/>
                <a:gd name="T6" fmla="*/ 46 w 62"/>
                <a:gd name="T7" fmla="*/ 50 h 83"/>
                <a:gd name="T8" fmla="*/ 46 w 62"/>
                <a:gd name="T9" fmla="*/ 45 h 83"/>
                <a:gd name="T10" fmla="*/ 31 w 62"/>
                <a:gd name="T11" fmla="*/ 44 h 83"/>
                <a:gd name="T12" fmla="*/ 33 w 62"/>
                <a:gd name="T13" fmla="*/ 0 h 83"/>
                <a:gd name="T14" fmla="*/ 62 w 62"/>
                <a:gd name="T15" fmla="*/ 29 h 83"/>
                <a:gd name="T16" fmla="*/ 62 w 62"/>
                <a:gd name="T17" fmla="*/ 80 h 83"/>
                <a:gd name="T18" fmla="*/ 56 w 62"/>
                <a:gd name="T19" fmla="*/ 81 h 83"/>
                <a:gd name="T20" fmla="*/ 50 w 62"/>
                <a:gd name="T21" fmla="*/ 80 h 83"/>
                <a:gd name="T22" fmla="*/ 47 w 62"/>
                <a:gd name="T23" fmla="*/ 70 h 83"/>
                <a:gd name="T24" fmla="*/ 24 w 62"/>
                <a:gd name="T25" fmla="*/ 83 h 83"/>
                <a:gd name="T26" fmla="*/ 0 w 62"/>
                <a:gd name="T27" fmla="*/ 57 h 83"/>
                <a:gd name="T28" fmla="*/ 29 w 62"/>
                <a:gd name="T29" fmla="*/ 34 h 83"/>
                <a:gd name="T30" fmla="*/ 46 w 62"/>
                <a:gd name="T31" fmla="*/ 35 h 83"/>
                <a:gd name="T32" fmla="*/ 46 w 62"/>
                <a:gd name="T33" fmla="*/ 29 h 83"/>
                <a:gd name="T34" fmla="*/ 31 w 62"/>
                <a:gd name="T35" fmla="*/ 13 h 83"/>
                <a:gd name="T36" fmla="*/ 11 w 62"/>
                <a:gd name="T37" fmla="*/ 17 h 83"/>
                <a:gd name="T38" fmla="*/ 7 w 62"/>
                <a:gd name="T39" fmla="*/ 12 h 83"/>
                <a:gd name="T40" fmla="*/ 6 w 62"/>
                <a:gd name="T41" fmla="*/ 6 h 83"/>
                <a:gd name="T42" fmla="*/ 33 w 62"/>
                <a:gd name="T43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2" h="83">
                  <a:moveTo>
                    <a:pt x="31" y="44"/>
                  </a:moveTo>
                  <a:cubicBezTo>
                    <a:pt x="21" y="44"/>
                    <a:pt x="16" y="48"/>
                    <a:pt x="16" y="57"/>
                  </a:cubicBezTo>
                  <a:cubicBezTo>
                    <a:pt x="16" y="67"/>
                    <a:pt x="21" y="71"/>
                    <a:pt x="29" y="71"/>
                  </a:cubicBezTo>
                  <a:cubicBezTo>
                    <a:pt x="41" y="71"/>
                    <a:pt x="46" y="61"/>
                    <a:pt x="46" y="50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3" y="45"/>
                    <a:pt x="37" y="44"/>
                    <a:pt x="31" y="44"/>
                  </a:cubicBezTo>
                  <a:moveTo>
                    <a:pt x="33" y="0"/>
                  </a:moveTo>
                  <a:cubicBezTo>
                    <a:pt x="55" y="0"/>
                    <a:pt x="62" y="10"/>
                    <a:pt x="62" y="29"/>
                  </a:cubicBezTo>
                  <a:cubicBezTo>
                    <a:pt x="62" y="80"/>
                    <a:pt x="62" y="80"/>
                    <a:pt x="62" y="80"/>
                  </a:cubicBezTo>
                  <a:cubicBezTo>
                    <a:pt x="62" y="80"/>
                    <a:pt x="60" y="81"/>
                    <a:pt x="56" y="81"/>
                  </a:cubicBezTo>
                  <a:cubicBezTo>
                    <a:pt x="52" y="81"/>
                    <a:pt x="50" y="80"/>
                    <a:pt x="50" y="80"/>
                  </a:cubicBezTo>
                  <a:cubicBezTo>
                    <a:pt x="47" y="70"/>
                    <a:pt x="47" y="70"/>
                    <a:pt x="47" y="70"/>
                  </a:cubicBezTo>
                  <a:cubicBezTo>
                    <a:pt x="43" y="78"/>
                    <a:pt x="35" y="83"/>
                    <a:pt x="24" y="83"/>
                  </a:cubicBezTo>
                  <a:cubicBezTo>
                    <a:pt x="9" y="83"/>
                    <a:pt x="0" y="74"/>
                    <a:pt x="0" y="57"/>
                  </a:cubicBezTo>
                  <a:cubicBezTo>
                    <a:pt x="0" y="41"/>
                    <a:pt x="10" y="34"/>
                    <a:pt x="29" y="34"/>
                  </a:cubicBezTo>
                  <a:cubicBezTo>
                    <a:pt x="36" y="34"/>
                    <a:pt x="43" y="34"/>
                    <a:pt x="46" y="35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19"/>
                    <a:pt x="43" y="13"/>
                    <a:pt x="31" y="13"/>
                  </a:cubicBezTo>
                  <a:cubicBezTo>
                    <a:pt x="20" y="13"/>
                    <a:pt x="11" y="17"/>
                    <a:pt x="11" y="17"/>
                  </a:cubicBezTo>
                  <a:cubicBezTo>
                    <a:pt x="11" y="16"/>
                    <a:pt x="9" y="15"/>
                    <a:pt x="7" y="12"/>
                  </a:cubicBezTo>
                  <a:cubicBezTo>
                    <a:pt x="6" y="9"/>
                    <a:pt x="6" y="6"/>
                    <a:pt x="6" y="6"/>
                  </a:cubicBezTo>
                  <a:cubicBezTo>
                    <a:pt x="6" y="6"/>
                    <a:pt x="18" y="0"/>
                    <a:pt x="33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32" name="Freeform 20"/>
            <p:cNvSpPr>
              <a:spLocks noEditPoints="1"/>
            </p:cNvSpPr>
            <p:nvPr/>
          </p:nvSpPr>
          <p:spPr bwMode="auto">
            <a:xfrm>
              <a:off x="3276" y="1803"/>
              <a:ext cx="118" cy="228"/>
            </a:xfrm>
            <a:custGeom>
              <a:avLst/>
              <a:gdLst>
                <a:gd name="T0" fmla="*/ 26 w 61"/>
                <a:gd name="T1" fmla="*/ 27 h 118"/>
                <a:gd name="T2" fmla="*/ 17 w 61"/>
                <a:gd name="T3" fmla="*/ 22 h 118"/>
                <a:gd name="T4" fmla="*/ 32 w 61"/>
                <a:gd name="T5" fmla="*/ 1 h 118"/>
                <a:gd name="T6" fmla="*/ 45 w 61"/>
                <a:gd name="T7" fmla="*/ 7 h 118"/>
                <a:gd name="T8" fmla="*/ 26 w 61"/>
                <a:gd name="T9" fmla="*/ 27 h 118"/>
                <a:gd name="T10" fmla="*/ 61 w 61"/>
                <a:gd name="T11" fmla="*/ 117 h 118"/>
                <a:gd name="T12" fmla="*/ 54 w 61"/>
                <a:gd name="T13" fmla="*/ 118 h 118"/>
                <a:gd name="T14" fmla="*/ 46 w 61"/>
                <a:gd name="T15" fmla="*/ 117 h 118"/>
                <a:gd name="T16" fmla="*/ 46 w 61"/>
                <a:gd name="T17" fmla="*/ 63 h 118"/>
                <a:gd name="T18" fmla="*/ 32 w 61"/>
                <a:gd name="T19" fmla="*/ 49 h 118"/>
                <a:gd name="T20" fmla="*/ 15 w 61"/>
                <a:gd name="T21" fmla="*/ 59 h 118"/>
                <a:gd name="T22" fmla="*/ 15 w 61"/>
                <a:gd name="T23" fmla="*/ 117 h 118"/>
                <a:gd name="T24" fmla="*/ 8 w 61"/>
                <a:gd name="T25" fmla="*/ 118 h 118"/>
                <a:gd name="T26" fmla="*/ 0 w 61"/>
                <a:gd name="T27" fmla="*/ 117 h 118"/>
                <a:gd name="T28" fmla="*/ 0 w 61"/>
                <a:gd name="T29" fmla="*/ 40 h 118"/>
                <a:gd name="T30" fmla="*/ 8 w 61"/>
                <a:gd name="T31" fmla="*/ 39 h 118"/>
                <a:gd name="T32" fmla="*/ 15 w 61"/>
                <a:gd name="T33" fmla="*/ 40 h 118"/>
                <a:gd name="T34" fmla="*/ 15 w 61"/>
                <a:gd name="T35" fmla="*/ 47 h 118"/>
                <a:gd name="T36" fmla="*/ 38 w 61"/>
                <a:gd name="T37" fmla="*/ 37 h 118"/>
                <a:gd name="T38" fmla="*/ 61 w 61"/>
                <a:gd name="T39" fmla="*/ 60 h 118"/>
                <a:gd name="T40" fmla="*/ 61 w 61"/>
                <a:gd name="T41" fmla="*/ 11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1" h="118">
                  <a:moveTo>
                    <a:pt x="26" y="27"/>
                  </a:moveTo>
                  <a:cubicBezTo>
                    <a:pt x="22" y="26"/>
                    <a:pt x="19" y="25"/>
                    <a:pt x="17" y="22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6" y="0"/>
                    <a:pt x="42" y="3"/>
                    <a:pt x="45" y="7"/>
                  </a:cubicBezTo>
                  <a:lnTo>
                    <a:pt x="26" y="27"/>
                  </a:lnTo>
                  <a:close/>
                  <a:moveTo>
                    <a:pt x="61" y="117"/>
                  </a:moveTo>
                  <a:cubicBezTo>
                    <a:pt x="61" y="117"/>
                    <a:pt x="59" y="118"/>
                    <a:pt x="54" y="118"/>
                  </a:cubicBezTo>
                  <a:cubicBezTo>
                    <a:pt x="49" y="118"/>
                    <a:pt x="46" y="117"/>
                    <a:pt x="46" y="117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6" y="54"/>
                    <a:pt x="42" y="49"/>
                    <a:pt x="32" y="49"/>
                  </a:cubicBezTo>
                  <a:cubicBezTo>
                    <a:pt x="25" y="49"/>
                    <a:pt x="19" y="53"/>
                    <a:pt x="15" y="59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15" y="117"/>
                    <a:pt x="12" y="118"/>
                    <a:pt x="8" y="118"/>
                  </a:cubicBezTo>
                  <a:cubicBezTo>
                    <a:pt x="2" y="118"/>
                    <a:pt x="0" y="117"/>
                    <a:pt x="0" y="117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2" y="39"/>
                    <a:pt x="8" y="39"/>
                  </a:cubicBezTo>
                  <a:cubicBezTo>
                    <a:pt x="12" y="39"/>
                    <a:pt x="15" y="40"/>
                    <a:pt x="15" y="40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20" y="41"/>
                    <a:pt x="28" y="37"/>
                    <a:pt x="38" y="37"/>
                  </a:cubicBezTo>
                  <a:cubicBezTo>
                    <a:pt x="53" y="37"/>
                    <a:pt x="61" y="46"/>
                    <a:pt x="61" y="60"/>
                  </a:cubicBezTo>
                  <a:lnTo>
                    <a:pt x="61" y="117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33" name="Freeform 21"/>
            <p:cNvSpPr>
              <a:spLocks/>
            </p:cNvSpPr>
            <p:nvPr/>
          </p:nvSpPr>
          <p:spPr bwMode="auto">
            <a:xfrm>
              <a:off x="3429" y="1874"/>
              <a:ext cx="104" cy="161"/>
            </a:xfrm>
            <a:custGeom>
              <a:avLst/>
              <a:gdLst>
                <a:gd name="T0" fmla="*/ 29 w 54"/>
                <a:gd name="T1" fmla="*/ 0 h 83"/>
                <a:gd name="T2" fmla="*/ 50 w 54"/>
                <a:gd name="T3" fmla="*/ 4 h 83"/>
                <a:gd name="T4" fmla="*/ 46 w 54"/>
                <a:gd name="T5" fmla="*/ 15 h 83"/>
                <a:gd name="T6" fmla="*/ 30 w 54"/>
                <a:gd name="T7" fmla="*/ 13 h 83"/>
                <a:gd name="T8" fmla="*/ 15 w 54"/>
                <a:gd name="T9" fmla="*/ 23 h 83"/>
                <a:gd name="T10" fmla="*/ 34 w 54"/>
                <a:gd name="T11" fmla="*/ 36 h 83"/>
                <a:gd name="T12" fmla="*/ 54 w 54"/>
                <a:gd name="T13" fmla="*/ 58 h 83"/>
                <a:gd name="T14" fmla="*/ 25 w 54"/>
                <a:gd name="T15" fmla="*/ 83 h 83"/>
                <a:gd name="T16" fmla="*/ 0 w 54"/>
                <a:gd name="T17" fmla="*/ 77 h 83"/>
                <a:gd name="T18" fmla="*/ 4 w 54"/>
                <a:gd name="T19" fmla="*/ 66 h 83"/>
                <a:gd name="T20" fmla="*/ 25 w 54"/>
                <a:gd name="T21" fmla="*/ 70 h 83"/>
                <a:gd name="T22" fmla="*/ 39 w 54"/>
                <a:gd name="T23" fmla="*/ 59 h 83"/>
                <a:gd name="T24" fmla="*/ 22 w 54"/>
                <a:gd name="T25" fmla="*/ 46 h 83"/>
                <a:gd name="T26" fmla="*/ 0 w 54"/>
                <a:gd name="T27" fmla="*/ 24 h 83"/>
                <a:gd name="T28" fmla="*/ 29 w 54"/>
                <a:gd name="T2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83">
                  <a:moveTo>
                    <a:pt x="29" y="0"/>
                  </a:moveTo>
                  <a:cubicBezTo>
                    <a:pt x="44" y="0"/>
                    <a:pt x="50" y="4"/>
                    <a:pt x="50" y="4"/>
                  </a:cubicBezTo>
                  <a:cubicBezTo>
                    <a:pt x="50" y="8"/>
                    <a:pt x="49" y="13"/>
                    <a:pt x="46" y="15"/>
                  </a:cubicBezTo>
                  <a:cubicBezTo>
                    <a:pt x="46" y="15"/>
                    <a:pt x="39" y="13"/>
                    <a:pt x="30" y="13"/>
                  </a:cubicBezTo>
                  <a:cubicBezTo>
                    <a:pt x="20" y="13"/>
                    <a:pt x="15" y="16"/>
                    <a:pt x="15" y="23"/>
                  </a:cubicBezTo>
                  <a:cubicBezTo>
                    <a:pt x="15" y="31"/>
                    <a:pt x="24" y="33"/>
                    <a:pt x="34" y="36"/>
                  </a:cubicBezTo>
                  <a:cubicBezTo>
                    <a:pt x="44" y="39"/>
                    <a:pt x="54" y="44"/>
                    <a:pt x="54" y="58"/>
                  </a:cubicBezTo>
                  <a:cubicBezTo>
                    <a:pt x="54" y="74"/>
                    <a:pt x="44" y="83"/>
                    <a:pt x="25" y="83"/>
                  </a:cubicBezTo>
                  <a:cubicBezTo>
                    <a:pt x="9" y="83"/>
                    <a:pt x="0" y="77"/>
                    <a:pt x="0" y="77"/>
                  </a:cubicBezTo>
                  <a:cubicBezTo>
                    <a:pt x="0" y="73"/>
                    <a:pt x="1" y="69"/>
                    <a:pt x="4" y="66"/>
                  </a:cubicBezTo>
                  <a:cubicBezTo>
                    <a:pt x="4" y="66"/>
                    <a:pt x="14" y="70"/>
                    <a:pt x="25" y="70"/>
                  </a:cubicBezTo>
                  <a:cubicBezTo>
                    <a:pt x="34" y="70"/>
                    <a:pt x="39" y="66"/>
                    <a:pt x="39" y="59"/>
                  </a:cubicBezTo>
                  <a:cubicBezTo>
                    <a:pt x="39" y="51"/>
                    <a:pt x="31" y="49"/>
                    <a:pt x="22" y="46"/>
                  </a:cubicBezTo>
                  <a:cubicBezTo>
                    <a:pt x="12" y="43"/>
                    <a:pt x="0" y="39"/>
                    <a:pt x="0" y="24"/>
                  </a:cubicBezTo>
                  <a:cubicBezTo>
                    <a:pt x="0" y="10"/>
                    <a:pt x="10" y="0"/>
                    <a:pt x="29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34" name="Freeform 22"/>
            <p:cNvSpPr>
              <a:spLocks/>
            </p:cNvSpPr>
            <p:nvPr/>
          </p:nvSpPr>
          <p:spPr bwMode="auto">
            <a:xfrm>
              <a:off x="3552" y="1843"/>
              <a:ext cx="97" cy="192"/>
            </a:xfrm>
            <a:custGeom>
              <a:avLst/>
              <a:gdLst>
                <a:gd name="T0" fmla="*/ 27 w 50"/>
                <a:gd name="T1" fmla="*/ 69 h 99"/>
                <a:gd name="T2" fmla="*/ 42 w 50"/>
                <a:gd name="T3" fmla="*/ 86 h 99"/>
                <a:gd name="T4" fmla="*/ 49 w 50"/>
                <a:gd name="T5" fmla="*/ 86 h 99"/>
                <a:gd name="T6" fmla="*/ 50 w 50"/>
                <a:gd name="T7" fmla="*/ 92 h 99"/>
                <a:gd name="T8" fmla="*/ 49 w 50"/>
                <a:gd name="T9" fmla="*/ 97 h 99"/>
                <a:gd name="T10" fmla="*/ 38 w 50"/>
                <a:gd name="T11" fmla="*/ 99 h 99"/>
                <a:gd name="T12" fmla="*/ 12 w 50"/>
                <a:gd name="T13" fmla="*/ 69 h 99"/>
                <a:gd name="T14" fmla="*/ 12 w 50"/>
                <a:gd name="T15" fmla="*/ 29 h 99"/>
                <a:gd name="T16" fmla="*/ 1 w 50"/>
                <a:gd name="T17" fmla="*/ 29 h 99"/>
                <a:gd name="T18" fmla="*/ 0 w 50"/>
                <a:gd name="T19" fmla="*/ 23 h 99"/>
                <a:gd name="T20" fmla="*/ 1 w 50"/>
                <a:gd name="T21" fmla="*/ 18 h 99"/>
                <a:gd name="T22" fmla="*/ 12 w 50"/>
                <a:gd name="T23" fmla="*/ 18 h 99"/>
                <a:gd name="T24" fmla="*/ 12 w 50"/>
                <a:gd name="T25" fmla="*/ 4 h 99"/>
                <a:gd name="T26" fmla="*/ 27 w 50"/>
                <a:gd name="T27" fmla="*/ 1 h 99"/>
                <a:gd name="T28" fmla="*/ 27 w 50"/>
                <a:gd name="T29" fmla="*/ 18 h 99"/>
                <a:gd name="T30" fmla="*/ 47 w 50"/>
                <a:gd name="T31" fmla="*/ 18 h 99"/>
                <a:gd name="T32" fmla="*/ 48 w 50"/>
                <a:gd name="T33" fmla="*/ 23 h 99"/>
                <a:gd name="T34" fmla="*/ 47 w 50"/>
                <a:gd name="T35" fmla="*/ 29 h 99"/>
                <a:gd name="T36" fmla="*/ 27 w 50"/>
                <a:gd name="T37" fmla="*/ 29 h 99"/>
                <a:gd name="T38" fmla="*/ 27 w 50"/>
                <a:gd name="T39" fmla="*/ 6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" h="99">
                  <a:moveTo>
                    <a:pt x="27" y="69"/>
                  </a:moveTo>
                  <a:cubicBezTo>
                    <a:pt x="27" y="82"/>
                    <a:pt x="32" y="86"/>
                    <a:pt x="42" y="86"/>
                  </a:cubicBezTo>
                  <a:cubicBezTo>
                    <a:pt x="45" y="86"/>
                    <a:pt x="49" y="86"/>
                    <a:pt x="49" y="86"/>
                  </a:cubicBezTo>
                  <a:cubicBezTo>
                    <a:pt x="49" y="86"/>
                    <a:pt x="50" y="88"/>
                    <a:pt x="50" y="92"/>
                  </a:cubicBezTo>
                  <a:cubicBezTo>
                    <a:pt x="50" y="95"/>
                    <a:pt x="49" y="97"/>
                    <a:pt x="49" y="97"/>
                  </a:cubicBezTo>
                  <a:cubicBezTo>
                    <a:pt x="46" y="98"/>
                    <a:pt x="42" y="99"/>
                    <a:pt x="38" y="99"/>
                  </a:cubicBezTo>
                  <a:cubicBezTo>
                    <a:pt x="20" y="99"/>
                    <a:pt x="12" y="88"/>
                    <a:pt x="12" y="6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0" y="27"/>
                    <a:pt x="0" y="23"/>
                  </a:cubicBezTo>
                  <a:cubicBezTo>
                    <a:pt x="0" y="20"/>
                    <a:pt x="1" y="18"/>
                    <a:pt x="1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6" y="2"/>
                    <a:pt x="22" y="0"/>
                    <a:pt x="27" y="1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47" y="18"/>
                    <a:pt x="48" y="20"/>
                    <a:pt x="48" y="23"/>
                  </a:cubicBezTo>
                  <a:cubicBezTo>
                    <a:pt x="48" y="27"/>
                    <a:pt x="47" y="29"/>
                    <a:pt x="47" y="29"/>
                  </a:cubicBezTo>
                  <a:cubicBezTo>
                    <a:pt x="27" y="29"/>
                    <a:pt x="27" y="29"/>
                    <a:pt x="27" y="29"/>
                  </a:cubicBezTo>
                  <a:lnTo>
                    <a:pt x="27" y="69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35" name="Freeform 23"/>
            <p:cNvSpPr>
              <a:spLocks/>
            </p:cNvSpPr>
            <p:nvPr/>
          </p:nvSpPr>
          <p:spPr bwMode="auto">
            <a:xfrm>
              <a:off x="3662" y="1878"/>
              <a:ext cx="219" cy="153"/>
            </a:xfrm>
            <a:custGeom>
              <a:avLst/>
              <a:gdLst>
                <a:gd name="T0" fmla="*/ 61 w 113"/>
                <a:gd name="T1" fmla="*/ 37 h 79"/>
                <a:gd name="T2" fmla="*/ 57 w 113"/>
                <a:gd name="T3" fmla="*/ 15 h 79"/>
                <a:gd name="T4" fmla="*/ 56 w 113"/>
                <a:gd name="T5" fmla="*/ 15 h 79"/>
                <a:gd name="T6" fmla="*/ 52 w 113"/>
                <a:gd name="T7" fmla="*/ 37 h 79"/>
                <a:gd name="T8" fmla="*/ 40 w 113"/>
                <a:gd name="T9" fmla="*/ 78 h 79"/>
                <a:gd name="T10" fmla="*/ 32 w 113"/>
                <a:gd name="T11" fmla="*/ 79 h 79"/>
                <a:gd name="T12" fmla="*/ 23 w 113"/>
                <a:gd name="T13" fmla="*/ 78 h 79"/>
                <a:gd name="T14" fmla="*/ 0 w 113"/>
                <a:gd name="T15" fmla="*/ 1 h 79"/>
                <a:gd name="T16" fmla="*/ 8 w 113"/>
                <a:gd name="T17" fmla="*/ 0 h 79"/>
                <a:gd name="T18" fmla="*/ 14 w 113"/>
                <a:gd name="T19" fmla="*/ 1 h 79"/>
                <a:gd name="T20" fmla="*/ 28 w 113"/>
                <a:gd name="T21" fmla="*/ 49 h 79"/>
                <a:gd name="T22" fmla="*/ 32 w 113"/>
                <a:gd name="T23" fmla="*/ 64 h 79"/>
                <a:gd name="T24" fmla="*/ 32 w 113"/>
                <a:gd name="T25" fmla="*/ 64 h 79"/>
                <a:gd name="T26" fmla="*/ 35 w 113"/>
                <a:gd name="T27" fmla="*/ 49 h 79"/>
                <a:gd name="T28" fmla="*/ 49 w 113"/>
                <a:gd name="T29" fmla="*/ 1 h 79"/>
                <a:gd name="T30" fmla="*/ 57 w 113"/>
                <a:gd name="T31" fmla="*/ 0 h 79"/>
                <a:gd name="T32" fmla="*/ 65 w 113"/>
                <a:gd name="T33" fmla="*/ 1 h 79"/>
                <a:gd name="T34" fmla="*/ 78 w 113"/>
                <a:gd name="T35" fmla="*/ 49 h 79"/>
                <a:gd name="T36" fmla="*/ 81 w 113"/>
                <a:gd name="T37" fmla="*/ 64 h 79"/>
                <a:gd name="T38" fmla="*/ 82 w 113"/>
                <a:gd name="T39" fmla="*/ 64 h 79"/>
                <a:gd name="T40" fmla="*/ 86 w 113"/>
                <a:gd name="T41" fmla="*/ 49 h 79"/>
                <a:gd name="T42" fmla="*/ 100 w 113"/>
                <a:gd name="T43" fmla="*/ 1 h 79"/>
                <a:gd name="T44" fmla="*/ 106 w 113"/>
                <a:gd name="T45" fmla="*/ 0 h 79"/>
                <a:gd name="T46" fmla="*/ 113 w 113"/>
                <a:gd name="T47" fmla="*/ 1 h 79"/>
                <a:gd name="T48" fmla="*/ 90 w 113"/>
                <a:gd name="T49" fmla="*/ 78 h 79"/>
                <a:gd name="T50" fmla="*/ 81 w 113"/>
                <a:gd name="T51" fmla="*/ 79 h 79"/>
                <a:gd name="T52" fmla="*/ 73 w 113"/>
                <a:gd name="T53" fmla="*/ 78 h 79"/>
                <a:gd name="T54" fmla="*/ 61 w 113"/>
                <a:gd name="T55" fmla="*/ 3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3" h="79">
                  <a:moveTo>
                    <a:pt x="61" y="37"/>
                  </a:moveTo>
                  <a:cubicBezTo>
                    <a:pt x="58" y="27"/>
                    <a:pt x="57" y="20"/>
                    <a:pt x="57" y="15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6" y="20"/>
                    <a:pt x="55" y="27"/>
                    <a:pt x="52" y="37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38" y="79"/>
                    <a:pt x="35" y="79"/>
                    <a:pt x="32" y="79"/>
                  </a:cubicBezTo>
                  <a:cubicBezTo>
                    <a:pt x="28" y="79"/>
                    <a:pt x="25" y="79"/>
                    <a:pt x="23" y="7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4" y="1"/>
                    <a:pt x="14" y="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30" y="55"/>
                    <a:pt x="31" y="61"/>
                    <a:pt x="32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3" y="60"/>
                    <a:pt x="33" y="56"/>
                    <a:pt x="35" y="49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1"/>
                    <a:pt x="53" y="0"/>
                    <a:pt x="57" y="0"/>
                  </a:cubicBezTo>
                  <a:cubicBezTo>
                    <a:pt x="62" y="0"/>
                    <a:pt x="65" y="1"/>
                    <a:pt x="65" y="1"/>
                  </a:cubicBezTo>
                  <a:cubicBezTo>
                    <a:pt x="78" y="49"/>
                    <a:pt x="78" y="49"/>
                    <a:pt x="78" y="49"/>
                  </a:cubicBezTo>
                  <a:cubicBezTo>
                    <a:pt x="80" y="55"/>
                    <a:pt x="81" y="61"/>
                    <a:pt x="81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2" y="61"/>
                    <a:pt x="83" y="56"/>
                    <a:pt x="86" y="49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0" y="1"/>
                    <a:pt x="102" y="0"/>
                    <a:pt x="106" y="0"/>
                  </a:cubicBezTo>
                  <a:cubicBezTo>
                    <a:pt x="111" y="0"/>
                    <a:pt x="113" y="1"/>
                    <a:pt x="113" y="1"/>
                  </a:cubicBezTo>
                  <a:cubicBezTo>
                    <a:pt x="90" y="78"/>
                    <a:pt x="90" y="78"/>
                    <a:pt x="90" y="78"/>
                  </a:cubicBezTo>
                  <a:cubicBezTo>
                    <a:pt x="87" y="79"/>
                    <a:pt x="85" y="79"/>
                    <a:pt x="81" y="79"/>
                  </a:cubicBezTo>
                  <a:cubicBezTo>
                    <a:pt x="78" y="79"/>
                    <a:pt x="76" y="79"/>
                    <a:pt x="73" y="78"/>
                  </a:cubicBezTo>
                  <a:lnTo>
                    <a:pt x="61" y="37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36" name="Freeform 24"/>
            <p:cNvSpPr>
              <a:spLocks noEditPoints="1"/>
            </p:cNvSpPr>
            <p:nvPr/>
          </p:nvSpPr>
          <p:spPr bwMode="auto">
            <a:xfrm>
              <a:off x="3900" y="1874"/>
              <a:ext cx="129" cy="161"/>
            </a:xfrm>
            <a:custGeom>
              <a:avLst/>
              <a:gdLst>
                <a:gd name="T0" fmla="*/ 33 w 67"/>
                <a:gd name="T1" fmla="*/ 12 h 83"/>
                <a:gd name="T2" fmla="*/ 15 w 67"/>
                <a:gd name="T3" fmla="*/ 41 h 83"/>
                <a:gd name="T4" fmla="*/ 33 w 67"/>
                <a:gd name="T5" fmla="*/ 71 h 83"/>
                <a:gd name="T6" fmla="*/ 51 w 67"/>
                <a:gd name="T7" fmla="*/ 41 h 83"/>
                <a:gd name="T8" fmla="*/ 33 w 67"/>
                <a:gd name="T9" fmla="*/ 12 h 83"/>
                <a:gd name="T10" fmla="*/ 33 w 67"/>
                <a:gd name="T11" fmla="*/ 0 h 83"/>
                <a:gd name="T12" fmla="*/ 67 w 67"/>
                <a:gd name="T13" fmla="*/ 41 h 83"/>
                <a:gd name="T14" fmla="*/ 33 w 67"/>
                <a:gd name="T15" fmla="*/ 83 h 83"/>
                <a:gd name="T16" fmla="*/ 0 w 67"/>
                <a:gd name="T17" fmla="*/ 41 h 83"/>
                <a:gd name="T18" fmla="*/ 33 w 67"/>
                <a:gd name="T1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83">
                  <a:moveTo>
                    <a:pt x="33" y="12"/>
                  </a:moveTo>
                  <a:cubicBezTo>
                    <a:pt x="22" y="12"/>
                    <a:pt x="15" y="18"/>
                    <a:pt x="15" y="41"/>
                  </a:cubicBezTo>
                  <a:cubicBezTo>
                    <a:pt x="15" y="65"/>
                    <a:pt x="22" y="71"/>
                    <a:pt x="33" y="71"/>
                  </a:cubicBezTo>
                  <a:cubicBezTo>
                    <a:pt x="44" y="71"/>
                    <a:pt x="51" y="65"/>
                    <a:pt x="51" y="41"/>
                  </a:cubicBezTo>
                  <a:cubicBezTo>
                    <a:pt x="51" y="18"/>
                    <a:pt x="44" y="12"/>
                    <a:pt x="33" y="12"/>
                  </a:cubicBezTo>
                  <a:moveTo>
                    <a:pt x="33" y="0"/>
                  </a:moveTo>
                  <a:cubicBezTo>
                    <a:pt x="54" y="0"/>
                    <a:pt x="67" y="12"/>
                    <a:pt x="67" y="41"/>
                  </a:cubicBezTo>
                  <a:cubicBezTo>
                    <a:pt x="67" y="71"/>
                    <a:pt x="54" y="83"/>
                    <a:pt x="33" y="83"/>
                  </a:cubicBezTo>
                  <a:cubicBezTo>
                    <a:pt x="13" y="83"/>
                    <a:pt x="0" y="71"/>
                    <a:pt x="0" y="41"/>
                  </a:cubicBezTo>
                  <a:cubicBezTo>
                    <a:pt x="0" y="12"/>
                    <a:pt x="13" y="0"/>
                    <a:pt x="33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37" name="Freeform 25"/>
            <p:cNvSpPr>
              <a:spLocks/>
            </p:cNvSpPr>
            <p:nvPr/>
          </p:nvSpPr>
          <p:spPr bwMode="auto">
            <a:xfrm>
              <a:off x="4049" y="1878"/>
              <a:ext cx="218" cy="153"/>
            </a:xfrm>
            <a:custGeom>
              <a:avLst/>
              <a:gdLst>
                <a:gd name="T0" fmla="*/ 61 w 113"/>
                <a:gd name="T1" fmla="*/ 37 h 79"/>
                <a:gd name="T2" fmla="*/ 57 w 113"/>
                <a:gd name="T3" fmla="*/ 15 h 79"/>
                <a:gd name="T4" fmla="*/ 56 w 113"/>
                <a:gd name="T5" fmla="*/ 15 h 79"/>
                <a:gd name="T6" fmla="*/ 52 w 113"/>
                <a:gd name="T7" fmla="*/ 37 h 79"/>
                <a:gd name="T8" fmla="*/ 40 w 113"/>
                <a:gd name="T9" fmla="*/ 78 h 79"/>
                <a:gd name="T10" fmla="*/ 31 w 113"/>
                <a:gd name="T11" fmla="*/ 79 h 79"/>
                <a:gd name="T12" fmla="*/ 23 w 113"/>
                <a:gd name="T13" fmla="*/ 78 h 79"/>
                <a:gd name="T14" fmla="*/ 0 w 113"/>
                <a:gd name="T15" fmla="*/ 1 h 79"/>
                <a:gd name="T16" fmla="*/ 7 w 113"/>
                <a:gd name="T17" fmla="*/ 0 h 79"/>
                <a:gd name="T18" fmla="*/ 14 w 113"/>
                <a:gd name="T19" fmla="*/ 1 h 79"/>
                <a:gd name="T20" fmla="*/ 28 w 113"/>
                <a:gd name="T21" fmla="*/ 49 h 79"/>
                <a:gd name="T22" fmla="*/ 31 w 113"/>
                <a:gd name="T23" fmla="*/ 64 h 79"/>
                <a:gd name="T24" fmla="*/ 32 w 113"/>
                <a:gd name="T25" fmla="*/ 64 h 79"/>
                <a:gd name="T26" fmla="*/ 35 w 113"/>
                <a:gd name="T27" fmla="*/ 49 h 79"/>
                <a:gd name="T28" fmla="*/ 49 w 113"/>
                <a:gd name="T29" fmla="*/ 1 h 79"/>
                <a:gd name="T30" fmla="*/ 57 w 113"/>
                <a:gd name="T31" fmla="*/ 0 h 79"/>
                <a:gd name="T32" fmla="*/ 65 w 113"/>
                <a:gd name="T33" fmla="*/ 1 h 79"/>
                <a:gd name="T34" fmla="*/ 78 w 113"/>
                <a:gd name="T35" fmla="*/ 49 h 79"/>
                <a:gd name="T36" fmla="*/ 81 w 113"/>
                <a:gd name="T37" fmla="*/ 64 h 79"/>
                <a:gd name="T38" fmla="*/ 81 w 113"/>
                <a:gd name="T39" fmla="*/ 64 h 79"/>
                <a:gd name="T40" fmla="*/ 85 w 113"/>
                <a:gd name="T41" fmla="*/ 49 h 79"/>
                <a:gd name="T42" fmla="*/ 99 w 113"/>
                <a:gd name="T43" fmla="*/ 1 h 79"/>
                <a:gd name="T44" fmla="*/ 106 w 113"/>
                <a:gd name="T45" fmla="*/ 0 h 79"/>
                <a:gd name="T46" fmla="*/ 113 w 113"/>
                <a:gd name="T47" fmla="*/ 1 h 79"/>
                <a:gd name="T48" fmla="*/ 90 w 113"/>
                <a:gd name="T49" fmla="*/ 78 h 79"/>
                <a:gd name="T50" fmla="*/ 81 w 113"/>
                <a:gd name="T51" fmla="*/ 79 h 79"/>
                <a:gd name="T52" fmla="*/ 72 w 113"/>
                <a:gd name="T53" fmla="*/ 78 h 79"/>
                <a:gd name="T54" fmla="*/ 61 w 113"/>
                <a:gd name="T55" fmla="*/ 3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3" h="79">
                  <a:moveTo>
                    <a:pt x="61" y="37"/>
                  </a:moveTo>
                  <a:cubicBezTo>
                    <a:pt x="58" y="27"/>
                    <a:pt x="57" y="20"/>
                    <a:pt x="57" y="15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6" y="20"/>
                    <a:pt x="55" y="27"/>
                    <a:pt x="52" y="37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38" y="79"/>
                    <a:pt x="35" y="79"/>
                    <a:pt x="31" y="79"/>
                  </a:cubicBezTo>
                  <a:cubicBezTo>
                    <a:pt x="28" y="79"/>
                    <a:pt x="25" y="79"/>
                    <a:pt x="23" y="7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7" y="0"/>
                  </a:cubicBezTo>
                  <a:cubicBezTo>
                    <a:pt x="12" y="0"/>
                    <a:pt x="14" y="1"/>
                    <a:pt x="14" y="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30" y="55"/>
                    <a:pt x="31" y="61"/>
                    <a:pt x="31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2" y="60"/>
                    <a:pt x="33" y="56"/>
                    <a:pt x="35" y="49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1"/>
                    <a:pt x="53" y="0"/>
                    <a:pt x="57" y="0"/>
                  </a:cubicBezTo>
                  <a:cubicBezTo>
                    <a:pt x="62" y="0"/>
                    <a:pt x="65" y="1"/>
                    <a:pt x="65" y="1"/>
                  </a:cubicBezTo>
                  <a:cubicBezTo>
                    <a:pt x="78" y="49"/>
                    <a:pt x="78" y="49"/>
                    <a:pt x="78" y="49"/>
                  </a:cubicBezTo>
                  <a:cubicBezTo>
                    <a:pt x="80" y="55"/>
                    <a:pt x="81" y="61"/>
                    <a:pt x="81" y="64"/>
                  </a:cubicBezTo>
                  <a:cubicBezTo>
                    <a:pt x="81" y="64"/>
                    <a:pt x="81" y="64"/>
                    <a:pt x="81" y="64"/>
                  </a:cubicBezTo>
                  <a:cubicBezTo>
                    <a:pt x="82" y="61"/>
                    <a:pt x="83" y="56"/>
                    <a:pt x="85" y="49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99" y="1"/>
                    <a:pt x="102" y="0"/>
                    <a:pt x="106" y="0"/>
                  </a:cubicBezTo>
                  <a:cubicBezTo>
                    <a:pt x="111" y="0"/>
                    <a:pt x="113" y="1"/>
                    <a:pt x="113" y="1"/>
                  </a:cubicBezTo>
                  <a:cubicBezTo>
                    <a:pt x="90" y="78"/>
                    <a:pt x="90" y="78"/>
                    <a:pt x="90" y="78"/>
                  </a:cubicBezTo>
                  <a:cubicBezTo>
                    <a:pt x="87" y="79"/>
                    <a:pt x="84" y="79"/>
                    <a:pt x="81" y="79"/>
                  </a:cubicBezTo>
                  <a:cubicBezTo>
                    <a:pt x="78" y="79"/>
                    <a:pt x="75" y="79"/>
                    <a:pt x="72" y="78"/>
                  </a:cubicBezTo>
                  <a:lnTo>
                    <a:pt x="61" y="37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38" name="Freeform 26"/>
            <p:cNvSpPr>
              <a:spLocks/>
            </p:cNvSpPr>
            <p:nvPr/>
          </p:nvSpPr>
          <p:spPr bwMode="auto">
            <a:xfrm>
              <a:off x="4278" y="1878"/>
              <a:ext cx="141" cy="227"/>
            </a:xfrm>
            <a:custGeom>
              <a:avLst/>
              <a:gdLst>
                <a:gd name="T0" fmla="*/ 44 w 73"/>
                <a:gd name="T1" fmla="*/ 91 h 117"/>
                <a:gd name="T2" fmla="*/ 17 w 73"/>
                <a:gd name="T3" fmla="*/ 117 h 117"/>
                <a:gd name="T4" fmla="*/ 9 w 73"/>
                <a:gd name="T5" fmla="*/ 115 h 117"/>
                <a:gd name="T6" fmla="*/ 8 w 73"/>
                <a:gd name="T7" fmla="*/ 110 h 117"/>
                <a:gd name="T8" fmla="*/ 9 w 73"/>
                <a:gd name="T9" fmla="*/ 104 h 117"/>
                <a:gd name="T10" fmla="*/ 16 w 73"/>
                <a:gd name="T11" fmla="*/ 104 h 117"/>
                <a:gd name="T12" fmla="*/ 31 w 73"/>
                <a:gd name="T13" fmla="*/ 88 h 117"/>
                <a:gd name="T14" fmla="*/ 34 w 73"/>
                <a:gd name="T15" fmla="*/ 79 h 117"/>
                <a:gd name="T16" fmla="*/ 29 w 73"/>
                <a:gd name="T17" fmla="*/ 78 h 117"/>
                <a:gd name="T18" fmla="*/ 0 w 73"/>
                <a:gd name="T19" fmla="*/ 1 h 117"/>
                <a:gd name="T20" fmla="*/ 8 w 73"/>
                <a:gd name="T21" fmla="*/ 0 h 117"/>
                <a:gd name="T22" fmla="*/ 16 w 73"/>
                <a:gd name="T23" fmla="*/ 1 h 117"/>
                <a:gd name="T24" fmla="*/ 33 w 73"/>
                <a:gd name="T25" fmla="*/ 47 h 117"/>
                <a:gd name="T26" fmla="*/ 38 w 73"/>
                <a:gd name="T27" fmla="*/ 64 h 117"/>
                <a:gd name="T28" fmla="*/ 39 w 73"/>
                <a:gd name="T29" fmla="*/ 64 h 117"/>
                <a:gd name="T30" fmla="*/ 44 w 73"/>
                <a:gd name="T31" fmla="*/ 47 h 117"/>
                <a:gd name="T32" fmla="*/ 59 w 73"/>
                <a:gd name="T33" fmla="*/ 1 h 117"/>
                <a:gd name="T34" fmla="*/ 66 w 73"/>
                <a:gd name="T35" fmla="*/ 0 h 117"/>
                <a:gd name="T36" fmla="*/ 73 w 73"/>
                <a:gd name="T37" fmla="*/ 1 h 117"/>
                <a:gd name="T38" fmla="*/ 44 w 73"/>
                <a:gd name="T39" fmla="*/ 9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3" h="117">
                  <a:moveTo>
                    <a:pt x="44" y="91"/>
                  </a:moveTo>
                  <a:cubicBezTo>
                    <a:pt x="39" y="107"/>
                    <a:pt x="34" y="117"/>
                    <a:pt x="17" y="117"/>
                  </a:cubicBezTo>
                  <a:cubicBezTo>
                    <a:pt x="12" y="117"/>
                    <a:pt x="9" y="115"/>
                    <a:pt x="9" y="115"/>
                  </a:cubicBezTo>
                  <a:cubicBezTo>
                    <a:pt x="9" y="115"/>
                    <a:pt x="8" y="113"/>
                    <a:pt x="8" y="110"/>
                  </a:cubicBezTo>
                  <a:cubicBezTo>
                    <a:pt x="8" y="106"/>
                    <a:pt x="9" y="104"/>
                    <a:pt x="9" y="104"/>
                  </a:cubicBezTo>
                  <a:cubicBezTo>
                    <a:pt x="9" y="104"/>
                    <a:pt x="12" y="104"/>
                    <a:pt x="16" y="104"/>
                  </a:cubicBezTo>
                  <a:cubicBezTo>
                    <a:pt x="23" y="104"/>
                    <a:pt x="26" y="102"/>
                    <a:pt x="31" y="88"/>
                  </a:cubicBezTo>
                  <a:cubicBezTo>
                    <a:pt x="34" y="79"/>
                    <a:pt x="34" y="79"/>
                    <a:pt x="34" y="79"/>
                  </a:cubicBezTo>
                  <a:cubicBezTo>
                    <a:pt x="32" y="79"/>
                    <a:pt x="31" y="79"/>
                    <a:pt x="29" y="7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6" y="1"/>
                    <a:pt x="16" y="1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7" y="57"/>
                    <a:pt x="38" y="64"/>
                    <a:pt x="38" y="64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39" y="64"/>
                    <a:pt x="41" y="57"/>
                    <a:pt x="44" y="47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61" y="0"/>
                    <a:pt x="66" y="0"/>
                  </a:cubicBezTo>
                  <a:cubicBezTo>
                    <a:pt x="71" y="0"/>
                    <a:pt x="73" y="1"/>
                    <a:pt x="73" y="1"/>
                  </a:cubicBezTo>
                  <a:lnTo>
                    <a:pt x="44" y="91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39" name="Freeform 27"/>
            <p:cNvSpPr>
              <a:spLocks/>
            </p:cNvSpPr>
            <p:nvPr/>
          </p:nvSpPr>
          <p:spPr bwMode="auto">
            <a:xfrm>
              <a:off x="4512" y="1820"/>
              <a:ext cx="118" cy="211"/>
            </a:xfrm>
            <a:custGeom>
              <a:avLst/>
              <a:gdLst>
                <a:gd name="T0" fmla="*/ 15 w 61"/>
                <a:gd name="T1" fmla="*/ 108 h 109"/>
                <a:gd name="T2" fmla="*/ 7 w 61"/>
                <a:gd name="T3" fmla="*/ 109 h 109"/>
                <a:gd name="T4" fmla="*/ 0 w 61"/>
                <a:gd name="T5" fmla="*/ 108 h 109"/>
                <a:gd name="T6" fmla="*/ 0 w 61"/>
                <a:gd name="T7" fmla="*/ 0 h 109"/>
                <a:gd name="T8" fmla="*/ 60 w 61"/>
                <a:gd name="T9" fmla="*/ 0 h 109"/>
                <a:gd name="T10" fmla="*/ 61 w 61"/>
                <a:gd name="T11" fmla="*/ 7 h 109"/>
                <a:gd name="T12" fmla="*/ 60 w 61"/>
                <a:gd name="T13" fmla="*/ 13 h 109"/>
                <a:gd name="T14" fmla="*/ 15 w 61"/>
                <a:gd name="T15" fmla="*/ 13 h 109"/>
                <a:gd name="T16" fmla="*/ 15 w 61"/>
                <a:gd name="T17" fmla="*/ 50 h 109"/>
                <a:gd name="T18" fmla="*/ 55 w 61"/>
                <a:gd name="T19" fmla="*/ 50 h 109"/>
                <a:gd name="T20" fmla="*/ 56 w 61"/>
                <a:gd name="T21" fmla="*/ 56 h 109"/>
                <a:gd name="T22" fmla="*/ 55 w 61"/>
                <a:gd name="T23" fmla="*/ 62 h 109"/>
                <a:gd name="T24" fmla="*/ 15 w 61"/>
                <a:gd name="T25" fmla="*/ 62 h 109"/>
                <a:gd name="T26" fmla="*/ 15 w 61"/>
                <a:gd name="T27" fmla="*/ 10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1" h="109">
                  <a:moveTo>
                    <a:pt x="15" y="108"/>
                  </a:moveTo>
                  <a:cubicBezTo>
                    <a:pt x="15" y="108"/>
                    <a:pt x="13" y="109"/>
                    <a:pt x="7" y="109"/>
                  </a:cubicBezTo>
                  <a:cubicBezTo>
                    <a:pt x="2" y="109"/>
                    <a:pt x="0" y="108"/>
                    <a:pt x="0" y="10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1" y="2"/>
                    <a:pt x="61" y="4"/>
                    <a:pt x="61" y="7"/>
                  </a:cubicBezTo>
                  <a:cubicBezTo>
                    <a:pt x="61" y="9"/>
                    <a:pt x="61" y="11"/>
                    <a:pt x="60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6" y="51"/>
                    <a:pt x="56" y="53"/>
                    <a:pt x="56" y="56"/>
                  </a:cubicBezTo>
                  <a:cubicBezTo>
                    <a:pt x="56" y="58"/>
                    <a:pt x="56" y="60"/>
                    <a:pt x="55" y="62"/>
                  </a:cubicBezTo>
                  <a:cubicBezTo>
                    <a:pt x="15" y="62"/>
                    <a:pt x="15" y="62"/>
                    <a:pt x="15" y="62"/>
                  </a:cubicBezTo>
                  <a:lnTo>
                    <a:pt x="15" y="108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40" name="Freeform 28"/>
            <p:cNvSpPr>
              <a:spLocks/>
            </p:cNvSpPr>
            <p:nvPr/>
          </p:nvSpPr>
          <p:spPr bwMode="auto">
            <a:xfrm>
              <a:off x="4657" y="1878"/>
              <a:ext cx="117" cy="157"/>
            </a:xfrm>
            <a:custGeom>
              <a:avLst/>
              <a:gdLst>
                <a:gd name="T0" fmla="*/ 0 w 61"/>
                <a:gd name="T1" fmla="*/ 1 h 81"/>
                <a:gd name="T2" fmla="*/ 7 w 61"/>
                <a:gd name="T3" fmla="*/ 0 h 81"/>
                <a:gd name="T4" fmla="*/ 15 w 61"/>
                <a:gd name="T5" fmla="*/ 1 h 81"/>
                <a:gd name="T6" fmla="*/ 15 w 61"/>
                <a:gd name="T7" fmla="*/ 55 h 81"/>
                <a:gd name="T8" fmla="*/ 29 w 61"/>
                <a:gd name="T9" fmla="*/ 68 h 81"/>
                <a:gd name="T10" fmla="*/ 46 w 61"/>
                <a:gd name="T11" fmla="*/ 59 h 81"/>
                <a:gd name="T12" fmla="*/ 46 w 61"/>
                <a:gd name="T13" fmla="*/ 1 h 81"/>
                <a:gd name="T14" fmla="*/ 53 w 61"/>
                <a:gd name="T15" fmla="*/ 0 h 81"/>
                <a:gd name="T16" fmla="*/ 61 w 61"/>
                <a:gd name="T17" fmla="*/ 1 h 81"/>
                <a:gd name="T18" fmla="*/ 61 w 61"/>
                <a:gd name="T19" fmla="*/ 78 h 81"/>
                <a:gd name="T20" fmla="*/ 53 w 61"/>
                <a:gd name="T21" fmla="*/ 79 h 81"/>
                <a:gd name="T22" fmla="*/ 46 w 61"/>
                <a:gd name="T23" fmla="*/ 78 h 81"/>
                <a:gd name="T24" fmla="*/ 46 w 61"/>
                <a:gd name="T25" fmla="*/ 71 h 81"/>
                <a:gd name="T26" fmla="*/ 23 w 61"/>
                <a:gd name="T27" fmla="*/ 81 h 81"/>
                <a:gd name="T28" fmla="*/ 0 w 61"/>
                <a:gd name="T29" fmla="*/ 58 h 81"/>
                <a:gd name="T30" fmla="*/ 0 w 61"/>
                <a:gd name="T31" fmla="*/ 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81">
                  <a:moveTo>
                    <a:pt x="0" y="1"/>
                  </a:moveTo>
                  <a:cubicBezTo>
                    <a:pt x="0" y="1"/>
                    <a:pt x="2" y="0"/>
                    <a:pt x="7" y="0"/>
                  </a:cubicBezTo>
                  <a:cubicBezTo>
                    <a:pt x="12" y="0"/>
                    <a:pt x="15" y="1"/>
                    <a:pt x="15" y="1"/>
                  </a:cubicBezTo>
                  <a:cubicBezTo>
                    <a:pt x="15" y="55"/>
                    <a:pt x="15" y="55"/>
                    <a:pt x="15" y="55"/>
                  </a:cubicBezTo>
                  <a:cubicBezTo>
                    <a:pt x="15" y="64"/>
                    <a:pt x="19" y="68"/>
                    <a:pt x="29" y="68"/>
                  </a:cubicBezTo>
                  <a:cubicBezTo>
                    <a:pt x="35" y="68"/>
                    <a:pt x="42" y="65"/>
                    <a:pt x="46" y="59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9" y="0"/>
                    <a:pt x="53" y="0"/>
                  </a:cubicBezTo>
                  <a:cubicBezTo>
                    <a:pt x="59" y="0"/>
                    <a:pt x="61" y="1"/>
                    <a:pt x="61" y="1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1" y="78"/>
                    <a:pt x="59" y="79"/>
                    <a:pt x="53" y="79"/>
                  </a:cubicBezTo>
                  <a:cubicBezTo>
                    <a:pt x="49" y="79"/>
                    <a:pt x="46" y="78"/>
                    <a:pt x="46" y="78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40" y="77"/>
                    <a:pt x="32" y="81"/>
                    <a:pt x="23" y="81"/>
                  </a:cubicBezTo>
                  <a:cubicBezTo>
                    <a:pt x="8" y="81"/>
                    <a:pt x="0" y="71"/>
                    <a:pt x="0" y="58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41" name="Freeform 29"/>
            <p:cNvSpPr>
              <a:spLocks/>
            </p:cNvSpPr>
            <p:nvPr/>
          </p:nvSpPr>
          <p:spPr bwMode="auto">
            <a:xfrm>
              <a:off x="4817" y="1874"/>
              <a:ext cx="118" cy="157"/>
            </a:xfrm>
            <a:custGeom>
              <a:avLst/>
              <a:gdLst>
                <a:gd name="T0" fmla="*/ 61 w 61"/>
                <a:gd name="T1" fmla="*/ 80 h 81"/>
                <a:gd name="T2" fmla="*/ 54 w 61"/>
                <a:gd name="T3" fmla="*/ 81 h 81"/>
                <a:gd name="T4" fmla="*/ 46 w 61"/>
                <a:gd name="T5" fmla="*/ 80 h 81"/>
                <a:gd name="T6" fmla="*/ 46 w 61"/>
                <a:gd name="T7" fmla="*/ 26 h 81"/>
                <a:gd name="T8" fmla="*/ 32 w 61"/>
                <a:gd name="T9" fmla="*/ 12 h 81"/>
                <a:gd name="T10" fmla="*/ 15 w 61"/>
                <a:gd name="T11" fmla="*/ 22 h 81"/>
                <a:gd name="T12" fmla="*/ 15 w 61"/>
                <a:gd name="T13" fmla="*/ 80 h 81"/>
                <a:gd name="T14" fmla="*/ 7 w 61"/>
                <a:gd name="T15" fmla="*/ 81 h 81"/>
                <a:gd name="T16" fmla="*/ 0 w 61"/>
                <a:gd name="T17" fmla="*/ 80 h 81"/>
                <a:gd name="T18" fmla="*/ 0 w 61"/>
                <a:gd name="T19" fmla="*/ 3 h 81"/>
                <a:gd name="T20" fmla="*/ 7 w 61"/>
                <a:gd name="T21" fmla="*/ 2 h 81"/>
                <a:gd name="T22" fmla="*/ 15 w 61"/>
                <a:gd name="T23" fmla="*/ 3 h 81"/>
                <a:gd name="T24" fmla="*/ 15 w 61"/>
                <a:gd name="T25" fmla="*/ 10 h 81"/>
                <a:gd name="T26" fmla="*/ 38 w 61"/>
                <a:gd name="T27" fmla="*/ 0 h 81"/>
                <a:gd name="T28" fmla="*/ 61 w 61"/>
                <a:gd name="T29" fmla="*/ 23 h 81"/>
                <a:gd name="T30" fmla="*/ 61 w 61"/>
                <a:gd name="T31" fmla="*/ 8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81">
                  <a:moveTo>
                    <a:pt x="61" y="80"/>
                  </a:moveTo>
                  <a:cubicBezTo>
                    <a:pt x="61" y="80"/>
                    <a:pt x="59" y="81"/>
                    <a:pt x="54" y="81"/>
                  </a:cubicBezTo>
                  <a:cubicBezTo>
                    <a:pt x="49" y="81"/>
                    <a:pt x="46" y="80"/>
                    <a:pt x="46" y="80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17"/>
                    <a:pt x="42" y="12"/>
                    <a:pt x="32" y="12"/>
                  </a:cubicBezTo>
                  <a:cubicBezTo>
                    <a:pt x="25" y="12"/>
                    <a:pt x="19" y="16"/>
                    <a:pt x="15" y="22"/>
                  </a:cubicBezTo>
                  <a:cubicBezTo>
                    <a:pt x="15" y="80"/>
                    <a:pt x="15" y="80"/>
                    <a:pt x="15" y="80"/>
                  </a:cubicBezTo>
                  <a:cubicBezTo>
                    <a:pt x="15" y="80"/>
                    <a:pt x="12" y="81"/>
                    <a:pt x="7" y="81"/>
                  </a:cubicBezTo>
                  <a:cubicBezTo>
                    <a:pt x="2" y="81"/>
                    <a:pt x="0" y="80"/>
                    <a:pt x="0" y="8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2" y="2"/>
                    <a:pt x="7" y="2"/>
                  </a:cubicBezTo>
                  <a:cubicBezTo>
                    <a:pt x="12" y="2"/>
                    <a:pt x="15" y="3"/>
                    <a:pt x="15" y="3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20" y="4"/>
                    <a:pt x="28" y="0"/>
                    <a:pt x="38" y="0"/>
                  </a:cubicBezTo>
                  <a:cubicBezTo>
                    <a:pt x="53" y="0"/>
                    <a:pt x="61" y="9"/>
                    <a:pt x="61" y="23"/>
                  </a:cubicBezTo>
                  <a:lnTo>
                    <a:pt x="61" y="80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42" name="Freeform 30"/>
            <p:cNvSpPr>
              <a:spLocks noEditPoints="1"/>
            </p:cNvSpPr>
            <p:nvPr/>
          </p:nvSpPr>
          <p:spPr bwMode="auto">
            <a:xfrm>
              <a:off x="4969" y="1812"/>
              <a:ext cx="128" cy="223"/>
            </a:xfrm>
            <a:custGeom>
              <a:avLst/>
              <a:gdLst>
                <a:gd name="T0" fmla="*/ 34 w 66"/>
                <a:gd name="T1" fmla="*/ 45 h 115"/>
                <a:gd name="T2" fmla="*/ 16 w 66"/>
                <a:gd name="T3" fmla="*/ 73 h 115"/>
                <a:gd name="T4" fmla="*/ 34 w 66"/>
                <a:gd name="T5" fmla="*/ 102 h 115"/>
                <a:gd name="T6" fmla="*/ 51 w 66"/>
                <a:gd name="T7" fmla="*/ 83 h 115"/>
                <a:gd name="T8" fmla="*/ 51 w 66"/>
                <a:gd name="T9" fmla="*/ 63 h 115"/>
                <a:gd name="T10" fmla="*/ 34 w 66"/>
                <a:gd name="T11" fmla="*/ 45 h 115"/>
                <a:gd name="T12" fmla="*/ 58 w 66"/>
                <a:gd name="T13" fmla="*/ 0 h 115"/>
                <a:gd name="T14" fmla="*/ 66 w 66"/>
                <a:gd name="T15" fmla="*/ 1 h 115"/>
                <a:gd name="T16" fmla="*/ 66 w 66"/>
                <a:gd name="T17" fmla="*/ 112 h 115"/>
                <a:gd name="T18" fmla="*/ 59 w 66"/>
                <a:gd name="T19" fmla="*/ 113 h 115"/>
                <a:gd name="T20" fmla="*/ 53 w 66"/>
                <a:gd name="T21" fmla="*/ 112 h 115"/>
                <a:gd name="T22" fmla="*/ 51 w 66"/>
                <a:gd name="T23" fmla="*/ 104 h 115"/>
                <a:gd name="T24" fmla="*/ 29 w 66"/>
                <a:gd name="T25" fmla="*/ 115 h 115"/>
                <a:gd name="T26" fmla="*/ 0 w 66"/>
                <a:gd name="T27" fmla="*/ 73 h 115"/>
                <a:gd name="T28" fmla="*/ 29 w 66"/>
                <a:gd name="T29" fmla="*/ 32 h 115"/>
                <a:gd name="T30" fmla="*/ 51 w 66"/>
                <a:gd name="T31" fmla="*/ 42 h 115"/>
                <a:gd name="T32" fmla="*/ 51 w 66"/>
                <a:gd name="T33" fmla="*/ 1 h 115"/>
                <a:gd name="T34" fmla="*/ 58 w 66"/>
                <a:gd name="T3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6" h="115">
                  <a:moveTo>
                    <a:pt x="34" y="45"/>
                  </a:moveTo>
                  <a:cubicBezTo>
                    <a:pt x="22" y="45"/>
                    <a:pt x="16" y="51"/>
                    <a:pt x="16" y="73"/>
                  </a:cubicBezTo>
                  <a:cubicBezTo>
                    <a:pt x="16" y="96"/>
                    <a:pt x="22" y="102"/>
                    <a:pt x="34" y="102"/>
                  </a:cubicBezTo>
                  <a:cubicBezTo>
                    <a:pt x="45" y="102"/>
                    <a:pt x="51" y="93"/>
                    <a:pt x="51" y="83"/>
                  </a:cubicBezTo>
                  <a:cubicBezTo>
                    <a:pt x="51" y="63"/>
                    <a:pt x="51" y="63"/>
                    <a:pt x="51" y="63"/>
                  </a:cubicBezTo>
                  <a:cubicBezTo>
                    <a:pt x="50" y="53"/>
                    <a:pt x="45" y="45"/>
                    <a:pt x="34" y="45"/>
                  </a:cubicBezTo>
                  <a:moveTo>
                    <a:pt x="58" y="0"/>
                  </a:moveTo>
                  <a:cubicBezTo>
                    <a:pt x="63" y="0"/>
                    <a:pt x="66" y="1"/>
                    <a:pt x="66" y="1"/>
                  </a:cubicBezTo>
                  <a:cubicBezTo>
                    <a:pt x="66" y="112"/>
                    <a:pt x="66" y="112"/>
                    <a:pt x="66" y="112"/>
                  </a:cubicBezTo>
                  <a:cubicBezTo>
                    <a:pt x="66" y="112"/>
                    <a:pt x="63" y="113"/>
                    <a:pt x="59" y="113"/>
                  </a:cubicBezTo>
                  <a:cubicBezTo>
                    <a:pt x="56" y="113"/>
                    <a:pt x="53" y="112"/>
                    <a:pt x="53" y="112"/>
                  </a:cubicBezTo>
                  <a:cubicBezTo>
                    <a:pt x="51" y="104"/>
                    <a:pt x="51" y="104"/>
                    <a:pt x="51" y="104"/>
                  </a:cubicBezTo>
                  <a:cubicBezTo>
                    <a:pt x="47" y="111"/>
                    <a:pt x="40" y="115"/>
                    <a:pt x="29" y="115"/>
                  </a:cubicBezTo>
                  <a:cubicBezTo>
                    <a:pt x="12" y="115"/>
                    <a:pt x="0" y="104"/>
                    <a:pt x="0" y="73"/>
                  </a:cubicBezTo>
                  <a:cubicBezTo>
                    <a:pt x="0" y="43"/>
                    <a:pt x="12" y="32"/>
                    <a:pt x="29" y="32"/>
                  </a:cubicBezTo>
                  <a:cubicBezTo>
                    <a:pt x="39" y="32"/>
                    <a:pt x="46" y="36"/>
                    <a:pt x="51" y="42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1" y="1"/>
                    <a:pt x="53" y="0"/>
                    <a:pt x="58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43" name="Freeform 31"/>
            <p:cNvSpPr>
              <a:spLocks/>
            </p:cNvSpPr>
            <p:nvPr/>
          </p:nvSpPr>
          <p:spPr bwMode="auto">
            <a:xfrm>
              <a:off x="5137" y="1878"/>
              <a:ext cx="118" cy="157"/>
            </a:xfrm>
            <a:custGeom>
              <a:avLst/>
              <a:gdLst>
                <a:gd name="T0" fmla="*/ 0 w 61"/>
                <a:gd name="T1" fmla="*/ 1 h 81"/>
                <a:gd name="T2" fmla="*/ 8 w 61"/>
                <a:gd name="T3" fmla="*/ 0 h 81"/>
                <a:gd name="T4" fmla="*/ 15 w 61"/>
                <a:gd name="T5" fmla="*/ 1 h 81"/>
                <a:gd name="T6" fmla="*/ 15 w 61"/>
                <a:gd name="T7" fmla="*/ 55 h 81"/>
                <a:gd name="T8" fmla="*/ 29 w 61"/>
                <a:gd name="T9" fmla="*/ 68 h 81"/>
                <a:gd name="T10" fmla="*/ 46 w 61"/>
                <a:gd name="T11" fmla="*/ 59 h 81"/>
                <a:gd name="T12" fmla="*/ 46 w 61"/>
                <a:gd name="T13" fmla="*/ 1 h 81"/>
                <a:gd name="T14" fmla="*/ 54 w 61"/>
                <a:gd name="T15" fmla="*/ 0 h 81"/>
                <a:gd name="T16" fmla="*/ 61 w 61"/>
                <a:gd name="T17" fmla="*/ 1 h 81"/>
                <a:gd name="T18" fmla="*/ 61 w 61"/>
                <a:gd name="T19" fmla="*/ 78 h 81"/>
                <a:gd name="T20" fmla="*/ 54 w 61"/>
                <a:gd name="T21" fmla="*/ 79 h 81"/>
                <a:gd name="T22" fmla="*/ 46 w 61"/>
                <a:gd name="T23" fmla="*/ 78 h 81"/>
                <a:gd name="T24" fmla="*/ 46 w 61"/>
                <a:gd name="T25" fmla="*/ 71 h 81"/>
                <a:gd name="T26" fmla="*/ 23 w 61"/>
                <a:gd name="T27" fmla="*/ 81 h 81"/>
                <a:gd name="T28" fmla="*/ 0 w 61"/>
                <a:gd name="T29" fmla="*/ 58 h 81"/>
                <a:gd name="T30" fmla="*/ 0 w 61"/>
                <a:gd name="T31" fmla="*/ 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81">
                  <a:moveTo>
                    <a:pt x="0" y="1"/>
                  </a:move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5" y="1"/>
                    <a:pt x="15" y="1"/>
                  </a:cubicBezTo>
                  <a:cubicBezTo>
                    <a:pt x="15" y="55"/>
                    <a:pt x="15" y="55"/>
                    <a:pt x="15" y="55"/>
                  </a:cubicBezTo>
                  <a:cubicBezTo>
                    <a:pt x="15" y="64"/>
                    <a:pt x="20" y="68"/>
                    <a:pt x="29" y="68"/>
                  </a:cubicBezTo>
                  <a:cubicBezTo>
                    <a:pt x="36" y="68"/>
                    <a:pt x="42" y="65"/>
                    <a:pt x="46" y="59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9" y="0"/>
                    <a:pt x="54" y="0"/>
                  </a:cubicBezTo>
                  <a:cubicBezTo>
                    <a:pt x="59" y="0"/>
                    <a:pt x="61" y="1"/>
                    <a:pt x="61" y="1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1" y="78"/>
                    <a:pt x="59" y="79"/>
                    <a:pt x="54" y="79"/>
                  </a:cubicBezTo>
                  <a:cubicBezTo>
                    <a:pt x="49" y="79"/>
                    <a:pt x="46" y="78"/>
                    <a:pt x="46" y="78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41" y="77"/>
                    <a:pt x="33" y="81"/>
                    <a:pt x="23" y="81"/>
                  </a:cubicBezTo>
                  <a:cubicBezTo>
                    <a:pt x="8" y="81"/>
                    <a:pt x="0" y="71"/>
                    <a:pt x="0" y="58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44" name="Freeform 32"/>
            <p:cNvSpPr>
              <a:spLocks/>
            </p:cNvSpPr>
            <p:nvPr/>
          </p:nvSpPr>
          <p:spPr bwMode="auto">
            <a:xfrm>
              <a:off x="5292" y="1874"/>
              <a:ext cx="104" cy="161"/>
            </a:xfrm>
            <a:custGeom>
              <a:avLst/>
              <a:gdLst>
                <a:gd name="T0" fmla="*/ 28 w 54"/>
                <a:gd name="T1" fmla="*/ 0 h 83"/>
                <a:gd name="T2" fmla="*/ 50 w 54"/>
                <a:gd name="T3" fmla="*/ 4 h 83"/>
                <a:gd name="T4" fmla="*/ 46 w 54"/>
                <a:gd name="T5" fmla="*/ 15 h 83"/>
                <a:gd name="T6" fmla="*/ 30 w 54"/>
                <a:gd name="T7" fmla="*/ 13 h 83"/>
                <a:gd name="T8" fmla="*/ 14 w 54"/>
                <a:gd name="T9" fmla="*/ 23 h 83"/>
                <a:gd name="T10" fmla="*/ 33 w 54"/>
                <a:gd name="T11" fmla="*/ 36 h 83"/>
                <a:gd name="T12" fmla="*/ 54 w 54"/>
                <a:gd name="T13" fmla="*/ 58 h 83"/>
                <a:gd name="T14" fmla="*/ 25 w 54"/>
                <a:gd name="T15" fmla="*/ 83 h 83"/>
                <a:gd name="T16" fmla="*/ 0 w 54"/>
                <a:gd name="T17" fmla="*/ 77 h 83"/>
                <a:gd name="T18" fmla="*/ 4 w 54"/>
                <a:gd name="T19" fmla="*/ 66 h 83"/>
                <a:gd name="T20" fmla="*/ 24 w 54"/>
                <a:gd name="T21" fmla="*/ 70 h 83"/>
                <a:gd name="T22" fmla="*/ 39 w 54"/>
                <a:gd name="T23" fmla="*/ 59 h 83"/>
                <a:gd name="T24" fmla="*/ 21 w 54"/>
                <a:gd name="T25" fmla="*/ 46 h 83"/>
                <a:gd name="T26" fmla="*/ 0 w 54"/>
                <a:gd name="T27" fmla="*/ 24 h 83"/>
                <a:gd name="T28" fmla="*/ 28 w 54"/>
                <a:gd name="T2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83">
                  <a:moveTo>
                    <a:pt x="28" y="0"/>
                  </a:moveTo>
                  <a:cubicBezTo>
                    <a:pt x="43" y="0"/>
                    <a:pt x="50" y="4"/>
                    <a:pt x="50" y="4"/>
                  </a:cubicBezTo>
                  <a:cubicBezTo>
                    <a:pt x="50" y="8"/>
                    <a:pt x="48" y="13"/>
                    <a:pt x="46" y="15"/>
                  </a:cubicBezTo>
                  <a:cubicBezTo>
                    <a:pt x="46" y="15"/>
                    <a:pt x="38" y="13"/>
                    <a:pt x="30" y="13"/>
                  </a:cubicBezTo>
                  <a:cubicBezTo>
                    <a:pt x="20" y="13"/>
                    <a:pt x="14" y="16"/>
                    <a:pt x="14" y="23"/>
                  </a:cubicBezTo>
                  <a:cubicBezTo>
                    <a:pt x="14" y="31"/>
                    <a:pt x="24" y="33"/>
                    <a:pt x="33" y="36"/>
                  </a:cubicBezTo>
                  <a:cubicBezTo>
                    <a:pt x="43" y="39"/>
                    <a:pt x="54" y="44"/>
                    <a:pt x="54" y="58"/>
                  </a:cubicBezTo>
                  <a:cubicBezTo>
                    <a:pt x="54" y="74"/>
                    <a:pt x="44" y="83"/>
                    <a:pt x="25" y="83"/>
                  </a:cubicBezTo>
                  <a:cubicBezTo>
                    <a:pt x="9" y="83"/>
                    <a:pt x="0" y="77"/>
                    <a:pt x="0" y="77"/>
                  </a:cubicBezTo>
                  <a:cubicBezTo>
                    <a:pt x="0" y="73"/>
                    <a:pt x="1" y="69"/>
                    <a:pt x="4" y="66"/>
                  </a:cubicBezTo>
                  <a:cubicBezTo>
                    <a:pt x="4" y="66"/>
                    <a:pt x="14" y="70"/>
                    <a:pt x="24" y="70"/>
                  </a:cubicBezTo>
                  <a:cubicBezTo>
                    <a:pt x="33" y="70"/>
                    <a:pt x="39" y="66"/>
                    <a:pt x="39" y="59"/>
                  </a:cubicBezTo>
                  <a:cubicBezTo>
                    <a:pt x="39" y="51"/>
                    <a:pt x="30" y="49"/>
                    <a:pt x="21" y="46"/>
                  </a:cubicBezTo>
                  <a:cubicBezTo>
                    <a:pt x="11" y="43"/>
                    <a:pt x="0" y="39"/>
                    <a:pt x="0" y="24"/>
                  </a:cubicBezTo>
                  <a:cubicBezTo>
                    <a:pt x="0" y="10"/>
                    <a:pt x="9" y="0"/>
                    <a:pt x="28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45" name="Freeform 33"/>
            <p:cNvSpPr>
              <a:spLocks/>
            </p:cNvSpPr>
            <p:nvPr/>
          </p:nvSpPr>
          <p:spPr bwMode="auto">
            <a:xfrm>
              <a:off x="5417" y="1878"/>
              <a:ext cx="112" cy="153"/>
            </a:xfrm>
            <a:custGeom>
              <a:avLst/>
              <a:gdLst>
                <a:gd name="T0" fmla="*/ 57 w 58"/>
                <a:gd name="T1" fmla="*/ 67 h 79"/>
                <a:gd name="T2" fmla="*/ 58 w 58"/>
                <a:gd name="T3" fmla="*/ 73 h 79"/>
                <a:gd name="T4" fmla="*/ 57 w 58"/>
                <a:gd name="T5" fmla="*/ 79 h 79"/>
                <a:gd name="T6" fmla="*/ 1 w 58"/>
                <a:gd name="T7" fmla="*/ 79 h 79"/>
                <a:gd name="T8" fmla="*/ 0 w 58"/>
                <a:gd name="T9" fmla="*/ 73 h 79"/>
                <a:gd name="T10" fmla="*/ 1 w 58"/>
                <a:gd name="T11" fmla="*/ 67 h 79"/>
                <a:gd name="T12" fmla="*/ 41 w 58"/>
                <a:gd name="T13" fmla="*/ 12 h 79"/>
                <a:gd name="T14" fmla="*/ 4 w 58"/>
                <a:gd name="T15" fmla="*/ 12 h 79"/>
                <a:gd name="T16" fmla="*/ 3 w 58"/>
                <a:gd name="T17" fmla="*/ 6 h 79"/>
                <a:gd name="T18" fmla="*/ 4 w 58"/>
                <a:gd name="T19" fmla="*/ 0 h 79"/>
                <a:gd name="T20" fmla="*/ 57 w 58"/>
                <a:gd name="T21" fmla="*/ 0 h 79"/>
                <a:gd name="T22" fmla="*/ 58 w 58"/>
                <a:gd name="T23" fmla="*/ 6 h 79"/>
                <a:gd name="T24" fmla="*/ 57 w 58"/>
                <a:gd name="T25" fmla="*/ 12 h 79"/>
                <a:gd name="T26" fmla="*/ 17 w 58"/>
                <a:gd name="T27" fmla="*/ 67 h 79"/>
                <a:gd name="T28" fmla="*/ 57 w 58"/>
                <a:gd name="T29" fmla="*/ 6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" h="79">
                  <a:moveTo>
                    <a:pt x="57" y="67"/>
                  </a:moveTo>
                  <a:cubicBezTo>
                    <a:pt x="57" y="67"/>
                    <a:pt x="58" y="69"/>
                    <a:pt x="58" y="73"/>
                  </a:cubicBezTo>
                  <a:cubicBezTo>
                    <a:pt x="58" y="77"/>
                    <a:pt x="57" y="79"/>
                    <a:pt x="57" y="79"/>
                  </a:cubicBezTo>
                  <a:cubicBezTo>
                    <a:pt x="1" y="79"/>
                    <a:pt x="1" y="79"/>
                    <a:pt x="1" y="79"/>
                  </a:cubicBezTo>
                  <a:cubicBezTo>
                    <a:pt x="1" y="77"/>
                    <a:pt x="0" y="75"/>
                    <a:pt x="0" y="73"/>
                  </a:cubicBezTo>
                  <a:cubicBezTo>
                    <a:pt x="0" y="70"/>
                    <a:pt x="1" y="68"/>
                    <a:pt x="1" y="67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3" y="10"/>
                    <a:pt x="3" y="6"/>
                  </a:cubicBezTo>
                  <a:cubicBezTo>
                    <a:pt x="3" y="2"/>
                    <a:pt x="4" y="0"/>
                    <a:pt x="4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8" y="1"/>
                    <a:pt x="58" y="3"/>
                    <a:pt x="58" y="6"/>
                  </a:cubicBezTo>
                  <a:cubicBezTo>
                    <a:pt x="58" y="8"/>
                    <a:pt x="58" y="10"/>
                    <a:pt x="57" y="12"/>
                  </a:cubicBezTo>
                  <a:cubicBezTo>
                    <a:pt x="17" y="67"/>
                    <a:pt x="17" y="67"/>
                    <a:pt x="17" y="67"/>
                  </a:cubicBezTo>
                  <a:lnTo>
                    <a:pt x="57" y="67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46" name="Freeform 34"/>
            <p:cNvSpPr>
              <a:spLocks noEditPoints="1"/>
            </p:cNvSpPr>
            <p:nvPr/>
          </p:nvSpPr>
          <p:spPr bwMode="auto">
            <a:xfrm>
              <a:off x="2958" y="2173"/>
              <a:ext cx="147" cy="209"/>
            </a:xfrm>
            <a:custGeom>
              <a:avLst/>
              <a:gdLst>
                <a:gd name="T0" fmla="*/ 16 w 76"/>
                <a:gd name="T1" fmla="*/ 50 h 108"/>
                <a:gd name="T2" fmla="*/ 37 w 76"/>
                <a:gd name="T3" fmla="*/ 50 h 108"/>
                <a:gd name="T4" fmla="*/ 55 w 76"/>
                <a:gd name="T5" fmla="*/ 31 h 108"/>
                <a:gd name="T6" fmla="*/ 37 w 76"/>
                <a:gd name="T7" fmla="*/ 12 h 108"/>
                <a:gd name="T8" fmla="*/ 16 w 76"/>
                <a:gd name="T9" fmla="*/ 12 h 108"/>
                <a:gd name="T10" fmla="*/ 16 w 76"/>
                <a:gd name="T11" fmla="*/ 50 h 108"/>
                <a:gd name="T12" fmla="*/ 39 w 76"/>
                <a:gd name="T13" fmla="*/ 0 h 108"/>
                <a:gd name="T14" fmla="*/ 71 w 76"/>
                <a:gd name="T15" fmla="*/ 31 h 108"/>
                <a:gd name="T16" fmla="*/ 50 w 76"/>
                <a:gd name="T17" fmla="*/ 62 h 108"/>
                <a:gd name="T18" fmla="*/ 76 w 76"/>
                <a:gd name="T19" fmla="*/ 107 h 108"/>
                <a:gd name="T20" fmla="*/ 67 w 76"/>
                <a:gd name="T21" fmla="*/ 108 h 108"/>
                <a:gd name="T22" fmla="*/ 59 w 76"/>
                <a:gd name="T23" fmla="*/ 107 h 108"/>
                <a:gd name="T24" fmla="*/ 34 w 76"/>
                <a:gd name="T25" fmla="*/ 63 h 108"/>
                <a:gd name="T26" fmla="*/ 16 w 76"/>
                <a:gd name="T27" fmla="*/ 63 h 108"/>
                <a:gd name="T28" fmla="*/ 16 w 76"/>
                <a:gd name="T29" fmla="*/ 107 h 108"/>
                <a:gd name="T30" fmla="*/ 8 w 76"/>
                <a:gd name="T31" fmla="*/ 108 h 108"/>
                <a:gd name="T32" fmla="*/ 0 w 76"/>
                <a:gd name="T33" fmla="*/ 107 h 108"/>
                <a:gd name="T34" fmla="*/ 0 w 76"/>
                <a:gd name="T35" fmla="*/ 0 h 108"/>
                <a:gd name="T36" fmla="*/ 39 w 76"/>
                <a:gd name="T37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6" h="108">
                  <a:moveTo>
                    <a:pt x="16" y="50"/>
                  </a:moveTo>
                  <a:cubicBezTo>
                    <a:pt x="37" y="50"/>
                    <a:pt x="37" y="50"/>
                    <a:pt x="37" y="50"/>
                  </a:cubicBezTo>
                  <a:cubicBezTo>
                    <a:pt x="49" y="50"/>
                    <a:pt x="55" y="43"/>
                    <a:pt x="55" y="31"/>
                  </a:cubicBezTo>
                  <a:cubicBezTo>
                    <a:pt x="55" y="19"/>
                    <a:pt x="49" y="12"/>
                    <a:pt x="37" y="12"/>
                  </a:cubicBezTo>
                  <a:cubicBezTo>
                    <a:pt x="16" y="12"/>
                    <a:pt x="16" y="12"/>
                    <a:pt x="16" y="12"/>
                  </a:cubicBezTo>
                  <a:lnTo>
                    <a:pt x="16" y="50"/>
                  </a:lnTo>
                  <a:close/>
                  <a:moveTo>
                    <a:pt x="39" y="0"/>
                  </a:moveTo>
                  <a:cubicBezTo>
                    <a:pt x="59" y="0"/>
                    <a:pt x="71" y="12"/>
                    <a:pt x="71" y="31"/>
                  </a:cubicBezTo>
                  <a:cubicBezTo>
                    <a:pt x="71" y="46"/>
                    <a:pt x="63" y="58"/>
                    <a:pt x="50" y="62"/>
                  </a:cubicBezTo>
                  <a:cubicBezTo>
                    <a:pt x="76" y="107"/>
                    <a:pt x="76" y="107"/>
                    <a:pt x="76" y="107"/>
                  </a:cubicBezTo>
                  <a:cubicBezTo>
                    <a:pt x="76" y="107"/>
                    <a:pt x="73" y="108"/>
                    <a:pt x="67" y="108"/>
                  </a:cubicBezTo>
                  <a:cubicBezTo>
                    <a:pt x="62" y="108"/>
                    <a:pt x="59" y="107"/>
                    <a:pt x="59" y="107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107"/>
                    <a:pt x="16" y="107"/>
                    <a:pt x="16" y="107"/>
                  </a:cubicBezTo>
                  <a:cubicBezTo>
                    <a:pt x="16" y="107"/>
                    <a:pt x="13" y="108"/>
                    <a:pt x="8" y="108"/>
                  </a:cubicBezTo>
                  <a:cubicBezTo>
                    <a:pt x="3" y="108"/>
                    <a:pt x="0" y="107"/>
                    <a:pt x="0" y="10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39" y="0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47" name="Freeform 35"/>
            <p:cNvSpPr>
              <a:spLocks noEditPoints="1"/>
            </p:cNvSpPr>
            <p:nvPr/>
          </p:nvSpPr>
          <p:spPr bwMode="auto">
            <a:xfrm>
              <a:off x="3130" y="2225"/>
              <a:ext cx="121" cy="161"/>
            </a:xfrm>
            <a:custGeom>
              <a:avLst/>
              <a:gdLst>
                <a:gd name="T0" fmla="*/ 33 w 63"/>
                <a:gd name="T1" fmla="*/ 12 h 83"/>
                <a:gd name="T2" fmla="*/ 15 w 63"/>
                <a:gd name="T3" fmla="*/ 35 h 83"/>
                <a:gd name="T4" fmla="*/ 48 w 63"/>
                <a:gd name="T5" fmla="*/ 35 h 83"/>
                <a:gd name="T6" fmla="*/ 48 w 63"/>
                <a:gd name="T7" fmla="*/ 29 h 83"/>
                <a:gd name="T8" fmla="*/ 33 w 63"/>
                <a:gd name="T9" fmla="*/ 12 h 83"/>
                <a:gd name="T10" fmla="*/ 15 w 63"/>
                <a:gd name="T11" fmla="*/ 46 h 83"/>
                <a:gd name="T12" fmla="*/ 36 w 63"/>
                <a:gd name="T13" fmla="*/ 70 h 83"/>
                <a:gd name="T14" fmla="*/ 54 w 63"/>
                <a:gd name="T15" fmla="*/ 65 h 83"/>
                <a:gd name="T16" fmla="*/ 59 w 63"/>
                <a:gd name="T17" fmla="*/ 76 h 83"/>
                <a:gd name="T18" fmla="*/ 34 w 63"/>
                <a:gd name="T19" fmla="*/ 83 h 83"/>
                <a:gd name="T20" fmla="*/ 0 w 63"/>
                <a:gd name="T21" fmla="*/ 41 h 83"/>
                <a:gd name="T22" fmla="*/ 33 w 63"/>
                <a:gd name="T23" fmla="*/ 0 h 83"/>
                <a:gd name="T24" fmla="*/ 63 w 63"/>
                <a:gd name="T25" fmla="*/ 31 h 83"/>
                <a:gd name="T26" fmla="*/ 62 w 63"/>
                <a:gd name="T27" fmla="*/ 46 h 83"/>
                <a:gd name="T28" fmla="*/ 15 w 63"/>
                <a:gd name="T29" fmla="*/ 4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83">
                  <a:moveTo>
                    <a:pt x="33" y="12"/>
                  </a:moveTo>
                  <a:cubicBezTo>
                    <a:pt x="24" y="12"/>
                    <a:pt x="17" y="19"/>
                    <a:pt x="15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4"/>
                    <a:pt x="48" y="32"/>
                    <a:pt x="48" y="29"/>
                  </a:cubicBezTo>
                  <a:cubicBezTo>
                    <a:pt x="48" y="20"/>
                    <a:pt x="45" y="12"/>
                    <a:pt x="33" y="12"/>
                  </a:cubicBezTo>
                  <a:moveTo>
                    <a:pt x="15" y="46"/>
                  </a:moveTo>
                  <a:cubicBezTo>
                    <a:pt x="17" y="64"/>
                    <a:pt x="24" y="70"/>
                    <a:pt x="36" y="70"/>
                  </a:cubicBezTo>
                  <a:cubicBezTo>
                    <a:pt x="47" y="70"/>
                    <a:pt x="54" y="65"/>
                    <a:pt x="54" y="65"/>
                  </a:cubicBezTo>
                  <a:cubicBezTo>
                    <a:pt x="57" y="68"/>
                    <a:pt x="59" y="72"/>
                    <a:pt x="59" y="76"/>
                  </a:cubicBezTo>
                  <a:cubicBezTo>
                    <a:pt x="59" y="76"/>
                    <a:pt x="50" y="83"/>
                    <a:pt x="34" y="83"/>
                  </a:cubicBezTo>
                  <a:cubicBezTo>
                    <a:pt x="11" y="83"/>
                    <a:pt x="0" y="68"/>
                    <a:pt x="0" y="41"/>
                  </a:cubicBezTo>
                  <a:cubicBezTo>
                    <a:pt x="0" y="13"/>
                    <a:pt x="13" y="0"/>
                    <a:pt x="33" y="0"/>
                  </a:cubicBezTo>
                  <a:cubicBezTo>
                    <a:pt x="52" y="0"/>
                    <a:pt x="63" y="11"/>
                    <a:pt x="63" y="31"/>
                  </a:cubicBezTo>
                  <a:cubicBezTo>
                    <a:pt x="63" y="40"/>
                    <a:pt x="62" y="46"/>
                    <a:pt x="62" y="46"/>
                  </a:cubicBezTo>
                  <a:lnTo>
                    <a:pt x="15" y="4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48" name="Freeform 36"/>
            <p:cNvSpPr>
              <a:spLocks/>
            </p:cNvSpPr>
            <p:nvPr/>
          </p:nvSpPr>
          <p:spPr bwMode="auto">
            <a:xfrm>
              <a:off x="3286" y="2163"/>
              <a:ext cx="118" cy="219"/>
            </a:xfrm>
            <a:custGeom>
              <a:avLst/>
              <a:gdLst>
                <a:gd name="T0" fmla="*/ 61 w 61"/>
                <a:gd name="T1" fmla="*/ 112 h 113"/>
                <a:gd name="T2" fmla="*/ 54 w 61"/>
                <a:gd name="T3" fmla="*/ 113 h 113"/>
                <a:gd name="T4" fmla="*/ 46 w 61"/>
                <a:gd name="T5" fmla="*/ 112 h 113"/>
                <a:gd name="T6" fmla="*/ 46 w 61"/>
                <a:gd name="T7" fmla="*/ 58 h 113"/>
                <a:gd name="T8" fmla="*/ 32 w 61"/>
                <a:gd name="T9" fmla="*/ 45 h 113"/>
                <a:gd name="T10" fmla="*/ 15 w 61"/>
                <a:gd name="T11" fmla="*/ 54 h 113"/>
                <a:gd name="T12" fmla="*/ 15 w 61"/>
                <a:gd name="T13" fmla="*/ 112 h 113"/>
                <a:gd name="T14" fmla="*/ 7 w 61"/>
                <a:gd name="T15" fmla="*/ 113 h 113"/>
                <a:gd name="T16" fmla="*/ 0 w 61"/>
                <a:gd name="T17" fmla="*/ 112 h 113"/>
                <a:gd name="T18" fmla="*/ 0 w 61"/>
                <a:gd name="T19" fmla="*/ 1 h 113"/>
                <a:gd name="T20" fmla="*/ 7 w 61"/>
                <a:gd name="T21" fmla="*/ 0 h 113"/>
                <a:gd name="T22" fmla="*/ 15 w 61"/>
                <a:gd name="T23" fmla="*/ 1 h 113"/>
                <a:gd name="T24" fmla="*/ 15 w 61"/>
                <a:gd name="T25" fmla="*/ 42 h 113"/>
                <a:gd name="T26" fmla="*/ 38 w 61"/>
                <a:gd name="T27" fmla="*/ 32 h 113"/>
                <a:gd name="T28" fmla="*/ 61 w 61"/>
                <a:gd name="T29" fmla="*/ 55 h 113"/>
                <a:gd name="T30" fmla="*/ 61 w 61"/>
                <a:gd name="T31" fmla="*/ 11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113">
                  <a:moveTo>
                    <a:pt x="61" y="112"/>
                  </a:moveTo>
                  <a:cubicBezTo>
                    <a:pt x="61" y="112"/>
                    <a:pt x="59" y="113"/>
                    <a:pt x="54" y="113"/>
                  </a:cubicBezTo>
                  <a:cubicBezTo>
                    <a:pt x="49" y="113"/>
                    <a:pt x="46" y="112"/>
                    <a:pt x="46" y="112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6" y="49"/>
                    <a:pt x="42" y="45"/>
                    <a:pt x="32" y="45"/>
                  </a:cubicBezTo>
                  <a:cubicBezTo>
                    <a:pt x="25" y="45"/>
                    <a:pt x="19" y="48"/>
                    <a:pt x="15" y="54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5" y="112"/>
                    <a:pt x="12" y="113"/>
                    <a:pt x="7" y="113"/>
                  </a:cubicBezTo>
                  <a:cubicBezTo>
                    <a:pt x="2" y="113"/>
                    <a:pt x="0" y="112"/>
                    <a:pt x="0" y="1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7" y="0"/>
                  </a:cubicBezTo>
                  <a:cubicBezTo>
                    <a:pt x="12" y="0"/>
                    <a:pt x="15" y="1"/>
                    <a:pt x="15" y="1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20" y="36"/>
                    <a:pt x="28" y="32"/>
                    <a:pt x="38" y="32"/>
                  </a:cubicBezTo>
                  <a:cubicBezTo>
                    <a:pt x="53" y="32"/>
                    <a:pt x="61" y="42"/>
                    <a:pt x="61" y="55"/>
                  </a:cubicBezTo>
                  <a:lnTo>
                    <a:pt x="61" y="11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49" name="Freeform 37"/>
            <p:cNvSpPr>
              <a:spLocks noEditPoints="1"/>
            </p:cNvSpPr>
            <p:nvPr/>
          </p:nvSpPr>
          <p:spPr bwMode="auto">
            <a:xfrm>
              <a:off x="3437" y="2225"/>
              <a:ext cx="117" cy="161"/>
            </a:xfrm>
            <a:custGeom>
              <a:avLst/>
              <a:gdLst>
                <a:gd name="T0" fmla="*/ 31 w 61"/>
                <a:gd name="T1" fmla="*/ 44 h 83"/>
                <a:gd name="T2" fmla="*/ 15 w 61"/>
                <a:gd name="T3" fmla="*/ 57 h 83"/>
                <a:gd name="T4" fmla="*/ 28 w 61"/>
                <a:gd name="T5" fmla="*/ 71 h 83"/>
                <a:gd name="T6" fmla="*/ 46 w 61"/>
                <a:gd name="T7" fmla="*/ 50 h 83"/>
                <a:gd name="T8" fmla="*/ 46 w 61"/>
                <a:gd name="T9" fmla="*/ 45 h 83"/>
                <a:gd name="T10" fmla="*/ 31 w 61"/>
                <a:gd name="T11" fmla="*/ 44 h 83"/>
                <a:gd name="T12" fmla="*/ 32 w 61"/>
                <a:gd name="T13" fmla="*/ 0 h 83"/>
                <a:gd name="T14" fmla="*/ 61 w 61"/>
                <a:gd name="T15" fmla="*/ 30 h 83"/>
                <a:gd name="T16" fmla="*/ 61 w 61"/>
                <a:gd name="T17" fmla="*/ 80 h 83"/>
                <a:gd name="T18" fmla="*/ 55 w 61"/>
                <a:gd name="T19" fmla="*/ 81 h 83"/>
                <a:gd name="T20" fmla="*/ 49 w 61"/>
                <a:gd name="T21" fmla="*/ 80 h 83"/>
                <a:gd name="T22" fmla="*/ 47 w 61"/>
                <a:gd name="T23" fmla="*/ 70 h 83"/>
                <a:gd name="T24" fmla="*/ 23 w 61"/>
                <a:gd name="T25" fmla="*/ 83 h 83"/>
                <a:gd name="T26" fmla="*/ 0 w 61"/>
                <a:gd name="T27" fmla="*/ 57 h 83"/>
                <a:gd name="T28" fmla="*/ 29 w 61"/>
                <a:gd name="T29" fmla="*/ 34 h 83"/>
                <a:gd name="T30" fmla="*/ 46 w 61"/>
                <a:gd name="T31" fmla="*/ 35 h 83"/>
                <a:gd name="T32" fmla="*/ 46 w 61"/>
                <a:gd name="T33" fmla="*/ 29 h 83"/>
                <a:gd name="T34" fmla="*/ 30 w 61"/>
                <a:gd name="T35" fmla="*/ 13 h 83"/>
                <a:gd name="T36" fmla="*/ 10 w 61"/>
                <a:gd name="T37" fmla="*/ 17 h 83"/>
                <a:gd name="T38" fmla="*/ 7 w 61"/>
                <a:gd name="T39" fmla="*/ 12 h 83"/>
                <a:gd name="T40" fmla="*/ 6 w 61"/>
                <a:gd name="T41" fmla="*/ 6 h 83"/>
                <a:gd name="T42" fmla="*/ 32 w 61"/>
                <a:gd name="T43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1" h="83">
                  <a:moveTo>
                    <a:pt x="31" y="44"/>
                  </a:moveTo>
                  <a:cubicBezTo>
                    <a:pt x="21" y="44"/>
                    <a:pt x="15" y="48"/>
                    <a:pt x="15" y="57"/>
                  </a:cubicBezTo>
                  <a:cubicBezTo>
                    <a:pt x="15" y="67"/>
                    <a:pt x="20" y="71"/>
                    <a:pt x="28" y="71"/>
                  </a:cubicBezTo>
                  <a:cubicBezTo>
                    <a:pt x="40" y="71"/>
                    <a:pt x="46" y="61"/>
                    <a:pt x="46" y="50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3" y="45"/>
                    <a:pt x="36" y="44"/>
                    <a:pt x="31" y="44"/>
                  </a:cubicBezTo>
                  <a:moveTo>
                    <a:pt x="32" y="0"/>
                  </a:moveTo>
                  <a:cubicBezTo>
                    <a:pt x="54" y="0"/>
                    <a:pt x="61" y="10"/>
                    <a:pt x="61" y="30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61" y="80"/>
                    <a:pt x="59" y="81"/>
                    <a:pt x="55" y="81"/>
                  </a:cubicBezTo>
                  <a:cubicBezTo>
                    <a:pt x="51" y="81"/>
                    <a:pt x="49" y="80"/>
                    <a:pt x="49" y="80"/>
                  </a:cubicBezTo>
                  <a:cubicBezTo>
                    <a:pt x="47" y="70"/>
                    <a:pt x="47" y="70"/>
                    <a:pt x="47" y="70"/>
                  </a:cubicBezTo>
                  <a:cubicBezTo>
                    <a:pt x="43" y="78"/>
                    <a:pt x="35" y="83"/>
                    <a:pt x="23" y="83"/>
                  </a:cubicBezTo>
                  <a:cubicBezTo>
                    <a:pt x="9" y="83"/>
                    <a:pt x="0" y="74"/>
                    <a:pt x="0" y="57"/>
                  </a:cubicBezTo>
                  <a:cubicBezTo>
                    <a:pt x="0" y="41"/>
                    <a:pt x="10" y="34"/>
                    <a:pt x="29" y="34"/>
                  </a:cubicBezTo>
                  <a:cubicBezTo>
                    <a:pt x="36" y="34"/>
                    <a:pt x="42" y="34"/>
                    <a:pt x="46" y="35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19"/>
                    <a:pt x="42" y="13"/>
                    <a:pt x="30" y="13"/>
                  </a:cubicBezTo>
                  <a:cubicBezTo>
                    <a:pt x="20" y="13"/>
                    <a:pt x="10" y="17"/>
                    <a:pt x="10" y="17"/>
                  </a:cubicBezTo>
                  <a:cubicBezTo>
                    <a:pt x="10" y="17"/>
                    <a:pt x="8" y="15"/>
                    <a:pt x="7" y="12"/>
                  </a:cubicBezTo>
                  <a:cubicBezTo>
                    <a:pt x="5" y="9"/>
                    <a:pt x="6" y="6"/>
                    <a:pt x="6" y="6"/>
                  </a:cubicBezTo>
                  <a:cubicBezTo>
                    <a:pt x="6" y="6"/>
                    <a:pt x="17" y="0"/>
                    <a:pt x="32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50" name="Freeform 38"/>
            <p:cNvSpPr>
              <a:spLocks noEditPoints="1"/>
            </p:cNvSpPr>
            <p:nvPr/>
          </p:nvSpPr>
          <p:spPr bwMode="auto">
            <a:xfrm>
              <a:off x="3597" y="2163"/>
              <a:ext cx="125" cy="223"/>
            </a:xfrm>
            <a:custGeom>
              <a:avLst/>
              <a:gdLst>
                <a:gd name="T0" fmla="*/ 31 w 65"/>
                <a:gd name="T1" fmla="*/ 45 h 115"/>
                <a:gd name="T2" fmla="*/ 15 w 65"/>
                <a:gd name="T3" fmla="*/ 64 h 115"/>
                <a:gd name="T4" fmla="*/ 15 w 65"/>
                <a:gd name="T5" fmla="*/ 83 h 115"/>
                <a:gd name="T6" fmla="*/ 31 w 65"/>
                <a:gd name="T7" fmla="*/ 102 h 115"/>
                <a:gd name="T8" fmla="*/ 49 w 65"/>
                <a:gd name="T9" fmla="*/ 73 h 115"/>
                <a:gd name="T10" fmla="*/ 31 w 65"/>
                <a:gd name="T11" fmla="*/ 45 h 115"/>
                <a:gd name="T12" fmla="*/ 15 w 65"/>
                <a:gd name="T13" fmla="*/ 42 h 115"/>
                <a:gd name="T14" fmla="*/ 36 w 65"/>
                <a:gd name="T15" fmla="*/ 32 h 115"/>
                <a:gd name="T16" fmla="*/ 65 w 65"/>
                <a:gd name="T17" fmla="*/ 73 h 115"/>
                <a:gd name="T18" fmla="*/ 36 w 65"/>
                <a:gd name="T19" fmla="*/ 115 h 115"/>
                <a:gd name="T20" fmla="*/ 15 w 65"/>
                <a:gd name="T21" fmla="*/ 105 h 115"/>
                <a:gd name="T22" fmla="*/ 15 w 65"/>
                <a:gd name="T23" fmla="*/ 112 h 115"/>
                <a:gd name="T24" fmla="*/ 7 w 65"/>
                <a:gd name="T25" fmla="*/ 113 h 115"/>
                <a:gd name="T26" fmla="*/ 0 w 65"/>
                <a:gd name="T27" fmla="*/ 112 h 115"/>
                <a:gd name="T28" fmla="*/ 0 w 65"/>
                <a:gd name="T29" fmla="*/ 1 h 115"/>
                <a:gd name="T30" fmla="*/ 7 w 65"/>
                <a:gd name="T31" fmla="*/ 0 h 115"/>
                <a:gd name="T32" fmla="*/ 15 w 65"/>
                <a:gd name="T33" fmla="*/ 1 h 115"/>
                <a:gd name="T34" fmla="*/ 15 w 65"/>
                <a:gd name="T35" fmla="*/ 4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115">
                  <a:moveTo>
                    <a:pt x="31" y="45"/>
                  </a:moveTo>
                  <a:cubicBezTo>
                    <a:pt x="21" y="45"/>
                    <a:pt x="15" y="53"/>
                    <a:pt x="15" y="64"/>
                  </a:cubicBezTo>
                  <a:cubicBezTo>
                    <a:pt x="15" y="83"/>
                    <a:pt x="15" y="83"/>
                    <a:pt x="15" y="83"/>
                  </a:cubicBezTo>
                  <a:cubicBezTo>
                    <a:pt x="15" y="93"/>
                    <a:pt x="21" y="102"/>
                    <a:pt x="31" y="102"/>
                  </a:cubicBezTo>
                  <a:cubicBezTo>
                    <a:pt x="43" y="102"/>
                    <a:pt x="49" y="96"/>
                    <a:pt x="49" y="73"/>
                  </a:cubicBezTo>
                  <a:cubicBezTo>
                    <a:pt x="49" y="51"/>
                    <a:pt x="43" y="45"/>
                    <a:pt x="31" y="45"/>
                  </a:cubicBezTo>
                  <a:moveTo>
                    <a:pt x="15" y="42"/>
                  </a:moveTo>
                  <a:cubicBezTo>
                    <a:pt x="19" y="36"/>
                    <a:pt x="26" y="32"/>
                    <a:pt x="36" y="32"/>
                  </a:cubicBezTo>
                  <a:cubicBezTo>
                    <a:pt x="54" y="32"/>
                    <a:pt x="65" y="43"/>
                    <a:pt x="65" y="73"/>
                  </a:cubicBezTo>
                  <a:cubicBezTo>
                    <a:pt x="65" y="104"/>
                    <a:pt x="54" y="115"/>
                    <a:pt x="36" y="115"/>
                  </a:cubicBezTo>
                  <a:cubicBezTo>
                    <a:pt x="26" y="115"/>
                    <a:pt x="19" y="111"/>
                    <a:pt x="15" y="105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5" y="112"/>
                    <a:pt x="12" y="113"/>
                    <a:pt x="7" y="113"/>
                  </a:cubicBezTo>
                  <a:cubicBezTo>
                    <a:pt x="2" y="113"/>
                    <a:pt x="0" y="112"/>
                    <a:pt x="0" y="1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7" y="0"/>
                  </a:cubicBezTo>
                  <a:cubicBezTo>
                    <a:pt x="12" y="0"/>
                    <a:pt x="15" y="1"/>
                    <a:pt x="15" y="1"/>
                  </a:cubicBezTo>
                  <a:lnTo>
                    <a:pt x="15" y="4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51" name="Freeform 39"/>
            <p:cNvSpPr>
              <a:spLocks noEditPoints="1"/>
            </p:cNvSpPr>
            <p:nvPr/>
          </p:nvSpPr>
          <p:spPr bwMode="auto">
            <a:xfrm>
              <a:off x="3757" y="2169"/>
              <a:ext cx="31" cy="213"/>
            </a:xfrm>
            <a:custGeom>
              <a:avLst/>
              <a:gdLst>
                <a:gd name="T0" fmla="*/ 16 w 16"/>
                <a:gd name="T1" fmla="*/ 109 h 110"/>
                <a:gd name="T2" fmla="*/ 8 w 16"/>
                <a:gd name="T3" fmla="*/ 110 h 110"/>
                <a:gd name="T4" fmla="*/ 1 w 16"/>
                <a:gd name="T5" fmla="*/ 109 h 110"/>
                <a:gd name="T6" fmla="*/ 1 w 16"/>
                <a:gd name="T7" fmla="*/ 32 h 110"/>
                <a:gd name="T8" fmla="*/ 8 w 16"/>
                <a:gd name="T9" fmla="*/ 31 h 110"/>
                <a:gd name="T10" fmla="*/ 16 w 16"/>
                <a:gd name="T11" fmla="*/ 32 h 110"/>
                <a:gd name="T12" fmla="*/ 16 w 16"/>
                <a:gd name="T13" fmla="*/ 109 h 110"/>
                <a:gd name="T14" fmla="*/ 16 w 16"/>
                <a:gd name="T15" fmla="*/ 16 h 110"/>
                <a:gd name="T16" fmla="*/ 8 w 16"/>
                <a:gd name="T17" fmla="*/ 17 h 110"/>
                <a:gd name="T18" fmla="*/ 0 w 16"/>
                <a:gd name="T19" fmla="*/ 16 h 110"/>
                <a:gd name="T20" fmla="*/ 0 w 16"/>
                <a:gd name="T21" fmla="*/ 1 h 110"/>
                <a:gd name="T22" fmla="*/ 8 w 16"/>
                <a:gd name="T23" fmla="*/ 0 h 110"/>
                <a:gd name="T24" fmla="*/ 16 w 16"/>
                <a:gd name="T25" fmla="*/ 1 h 110"/>
                <a:gd name="T26" fmla="*/ 16 w 16"/>
                <a:gd name="T27" fmla="*/ 1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10">
                  <a:moveTo>
                    <a:pt x="16" y="109"/>
                  </a:moveTo>
                  <a:cubicBezTo>
                    <a:pt x="16" y="109"/>
                    <a:pt x="13" y="110"/>
                    <a:pt x="8" y="110"/>
                  </a:cubicBezTo>
                  <a:cubicBezTo>
                    <a:pt x="3" y="110"/>
                    <a:pt x="1" y="109"/>
                    <a:pt x="1" y="109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2"/>
                    <a:pt x="3" y="31"/>
                    <a:pt x="8" y="31"/>
                  </a:cubicBezTo>
                  <a:cubicBezTo>
                    <a:pt x="13" y="31"/>
                    <a:pt x="16" y="32"/>
                    <a:pt x="16" y="32"/>
                  </a:cubicBezTo>
                  <a:lnTo>
                    <a:pt x="16" y="109"/>
                  </a:lnTo>
                  <a:close/>
                  <a:moveTo>
                    <a:pt x="16" y="16"/>
                  </a:moveTo>
                  <a:cubicBezTo>
                    <a:pt x="16" y="16"/>
                    <a:pt x="13" y="17"/>
                    <a:pt x="8" y="17"/>
                  </a:cubicBezTo>
                  <a:cubicBezTo>
                    <a:pt x="3" y="17"/>
                    <a:pt x="0" y="16"/>
                    <a:pt x="0" y="1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6" y="1"/>
                    <a:pt x="16" y="1"/>
                  </a:cubicBezTo>
                  <a:lnTo>
                    <a:pt x="16" y="1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52" name="Freeform 40"/>
            <p:cNvSpPr>
              <a:spLocks/>
            </p:cNvSpPr>
            <p:nvPr/>
          </p:nvSpPr>
          <p:spPr bwMode="auto">
            <a:xfrm>
              <a:off x="3832" y="2163"/>
              <a:ext cx="29" cy="219"/>
            </a:xfrm>
            <a:custGeom>
              <a:avLst/>
              <a:gdLst>
                <a:gd name="T0" fmla="*/ 15 w 15"/>
                <a:gd name="T1" fmla="*/ 112 h 113"/>
                <a:gd name="T2" fmla="*/ 7 w 15"/>
                <a:gd name="T3" fmla="*/ 113 h 113"/>
                <a:gd name="T4" fmla="*/ 0 w 15"/>
                <a:gd name="T5" fmla="*/ 112 h 113"/>
                <a:gd name="T6" fmla="*/ 0 w 15"/>
                <a:gd name="T7" fmla="*/ 1 h 113"/>
                <a:gd name="T8" fmla="*/ 7 w 15"/>
                <a:gd name="T9" fmla="*/ 0 h 113"/>
                <a:gd name="T10" fmla="*/ 15 w 15"/>
                <a:gd name="T11" fmla="*/ 1 h 113"/>
                <a:gd name="T12" fmla="*/ 15 w 15"/>
                <a:gd name="T13" fmla="*/ 11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13">
                  <a:moveTo>
                    <a:pt x="15" y="112"/>
                  </a:moveTo>
                  <a:cubicBezTo>
                    <a:pt x="15" y="112"/>
                    <a:pt x="12" y="113"/>
                    <a:pt x="7" y="113"/>
                  </a:cubicBezTo>
                  <a:cubicBezTo>
                    <a:pt x="2" y="113"/>
                    <a:pt x="0" y="112"/>
                    <a:pt x="0" y="1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7" y="0"/>
                  </a:cubicBezTo>
                  <a:cubicBezTo>
                    <a:pt x="12" y="0"/>
                    <a:pt x="15" y="1"/>
                    <a:pt x="15" y="1"/>
                  </a:cubicBezTo>
                  <a:lnTo>
                    <a:pt x="15" y="11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53" name="Freeform 41"/>
            <p:cNvSpPr>
              <a:spLocks noEditPoints="1"/>
            </p:cNvSpPr>
            <p:nvPr/>
          </p:nvSpPr>
          <p:spPr bwMode="auto">
            <a:xfrm>
              <a:off x="3904" y="2169"/>
              <a:ext cx="31" cy="213"/>
            </a:xfrm>
            <a:custGeom>
              <a:avLst/>
              <a:gdLst>
                <a:gd name="T0" fmla="*/ 16 w 16"/>
                <a:gd name="T1" fmla="*/ 109 h 110"/>
                <a:gd name="T2" fmla="*/ 8 w 16"/>
                <a:gd name="T3" fmla="*/ 110 h 110"/>
                <a:gd name="T4" fmla="*/ 1 w 16"/>
                <a:gd name="T5" fmla="*/ 109 h 110"/>
                <a:gd name="T6" fmla="*/ 1 w 16"/>
                <a:gd name="T7" fmla="*/ 32 h 110"/>
                <a:gd name="T8" fmla="*/ 8 w 16"/>
                <a:gd name="T9" fmla="*/ 31 h 110"/>
                <a:gd name="T10" fmla="*/ 16 w 16"/>
                <a:gd name="T11" fmla="*/ 32 h 110"/>
                <a:gd name="T12" fmla="*/ 16 w 16"/>
                <a:gd name="T13" fmla="*/ 109 h 110"/>
                <a:gd name="T14" fmla="*/ 16 w 16"/>
                <a:gd name="T15" fmla="*/ 16 h 110"/>
                <a:gd name="T16" fmla="*/ 8 w 16"/>
                <a:gd name="T17" fmla="*/ 17 h 110"/>
                <a:gd name="T18" fmla="*/ 0 w 16"/>
                <a:gd name="T19" fmla="*/ 16 h 110"/>
                <a:gd name="T20" fmla="*/ 0 w 16"/>
                <a:gd name="T21" fmla="*/ 1 h 110"/>
                <a:gd name="T22" fmla="*/ 8 w 16"/>
                <a:gd name="T23" fmla="*/ 0 h 110"/>
                <a:gd name="T24" fmla="*/ 16 w 16"/>
                <a:gd name="T25" fmla="*/ 1 h 110"/>
                <a:gd name="T26" fmla="*/ 16 w 16"/>
                <a:gd name="T27" fmla="*/ 1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10">
                  <a:moveTo>
                    <a:pt x="16" y="109"/>
                  </a:moveTo>
                  <a:cubicBezTo>
                    <a:pt x="16" y="109"/>
                    <a:pt x="13" y="110"/>
                    <a:pt x="8" y="110"/>
                  </a:cubicBezTo>
                  <a:cubicBezTo>
                    <a:pt x="3" y="110"/>
                    <a:pt x="1" y="109"/>
                    <a:pt x="1" y="109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2"/>
                    <a:pt x="3" y="31"/>
                    <a:pt x="8" y="31"/>
                  </a:cubicBezTo>
                  <a:cubicBezTo>
                    <a:pt x="13" y="31"/>
                    <a:pt x="16" y="32"/>
                    <a:pt x="16" y="32"/>
                  </a:cubicBezTo>
                  <a:lnTo>
                    <a:pt x="16" y="109"/>
                  </a:lnTo>
                  <a:close/>
                  <a:moveTo>
                    <a:pt x="16" y="16"/>
                  </a:moveTo>
                  <a:cubicBezTo>
                    <a:pt x="16" y="16"/>
                    <a:pt x="13" y="17"/>
                    <a:pt x="8" y="17"/>
                  </a:cubicBezTo>
                  <a:cubicBezTo>
                    <a:pt x="3" y="17"/>
                    <a:pt x="0" y="16"/>
                    <a:pt x="0" y="1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6" y="1"/>
                    <a:pt x="16" y="1"/>
                  </a:cubicBezTo>
                  <a:lnTo>
                    <a:pt x="16" y="1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54" name="Freeform 42"/>
            <p:cNvSpPr>
              <a:spLocks/>
            </p:cNvSpPr>
            <p:nvPr/>
          </p:nvSpPr>
          <p:spPr bwMode="auto">
            <a:xfrm>
              <a:off x="3964" y="2196"/>
              <a:ext cx="96" cy="190"/>
            </a:xfrm>
            <a:custGeom>
              <a:avLst/>
              <a:gdLst>
                <a:gd name="T0" fmla="*/ 27 w 50"/>
                <a:gd name="T1" fmla="*/ 68 h 98"/>
                <a:gd name="T2" fmla="*/ 42 w 50"/>
                <a:gd name="T3" fmla="*/ 85 h 98"/>
                <a:gd name="T4" fmla="*/ 49 w 50"/>
                <a:gd name="T5" fmla="*/ 85 h 98"/>
                <a:gd name="T6" fmla="*/ 50 w 50"/>
                <a:gd name="T7" fmla="*/ 91 h 98"/>
                <a:gd name="T8" fmla="*/ 49 w 50"/>
                <a:gd name="T9" fmla="*/ 96 h 98"/>
                <a:gd name="T10" fmla="*/ 38 w 50"/>
                <a:gd name="T11" fmla="*/ 98 h 98"/>
                <a:gd name="T12" fmla="*/ 12 w 50"/>
                <a:gd name="T13" fmla="*/ 68 h 98"/>
                <a:gd name="T14" fmla="*/ 12 w 50"/>
                <a:gd name="T15" fmla="*/ 28 h 98"/>
                <a:gd name="T16" fmla="*/ 0 w 50"/>
                <a:gd name="T17" fmla="*/ 28 h 98"/>
                <a:gd name="T18" fmla="*/ 0 w 50"/>
                <a:gd name="T19" fmla="*/ 23 h 98"/>
                <a:gd name="T20" fmla="*/ 0 w 50"/>
                <a:gd name="T21" fmla="*/ 17 h 98"/>
                <a:gd name="T22" fmla="*/ 12 w 50"/>
                <a:gd name="T23" fmla="*/ 17 h 98"/>
                <a:gd name="T24" fmla="*/ 12 w 50"/>
                <a:gd name="T25" fmla="*/ 3 h 98"/>
                <a:gd name="T26" fmla="*/ 27 w 50"/>
                <a:gd name="T27" fmla="*/ 0 h 98"/>
                <a:gd name="T28" fmla="*/ 27 w 50"/>
                <a:gd name="T29" fmla="*/ 17 h 98"/>
                <a:gd name="T30" fmla="*/ 47 w 50"/>
                <a:gd name="T31" fmla="*/ 17 h 98"/>
                <a:gd name="T32" fmla="*/ 48 w 50"/>
                <a:gd name="T33" fmla="*/ 22 h 98"/>
                <a:gd name="T34" fmla="*/ 47 w 50"/>
                <a:gd name="T35" fmla="*/ 28 h 98"/>
                <a:gd name="T36" fmla="*/ 27 w 50"/>
                <a:gd name="T37" fmla="*/ 28 h 98"/>
                <a:gd name="T38" fmla="*/ 27 w 50"/>
                <a:gd name="T39" fmla="*/ 6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" h="98">
                  <a:moveTo>
                    <a:pt x="27" y="68"/>
                  </a:moveTo>
                  <a:cubicBezTo>
                    <a:pt x="27" y="81"/>
                    <a:pt x="32" y="85"/>
                    <a:pt x="42" y="85"/>
                  </a:cubicBezTo>
                  <a:cubicBezTo>
                    <a:pt x="45" y="85"/>
                    <a:pt x="49" y="85"/>
                    <a:pt x="49" y="85"/>
                  </a:cubicBezTo>
                  <a:cubicBezTo>
                    <a:pt x="49" y="85"/>
                    <a:pt x="50" y="87"/>
                    <a:pt x="50" y="91"/>
                  </a:cubicBezTo>
                  <a:cubicBezTo>
                    <a:pt x="50" y="94"/>
                    <a:pt x="49" y="96"/>
                    <a:pt x="49" y="96"/>
                  </a:cubicBezTo>
                  <a:cubicBezTo>
                    <a:pt x="46" y="97"/>
                    <a:pt x="42" y="98"/>
                    <a:pt x="38" y="98"/>
                  </a:cubicBezTo>
                  <a:cubicBezTo>
                    <a:pt x="19" y="98"/>
                    <a:pt x="12" y="88"/>
                    <a:pt x="12" y="6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6"/>
                    <a:pt x="0" y="23"/>
                  </a:cubicBezTo>
                  <a:cubicBezTo>
                    <a:pt x="0" y="19"/>
                    <a:pt x="0" y="17"/>
                    <a:pt x="0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6" y="1"/>
                    <a:pt x="22" y="0"/>
                    <a:pt x="27" y="0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7" y="17"/>
                    <a:pt x="48" y="19"/>
                    <a:pt x="48" y="22"/>
                  </a:cubicBezTo>
                  <a:cubicBezTo>
                    <a:pt x="48" y="26"/>
                    <a:pt x="47" y="28"/>
                    <a:pt x="47" y="28"/>
                  </a:cubicBezTo>
                  <a:cubicBezTo>
                    <a:pt x="27" y="28"/>
                    <a:pt x="27" y="28"/>
                    <a:pt x="27" y="28"/>
                  </a:cubicBezTo>
                  <a:lnTo>
                    <a:pt x="27" y="68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55" name="Freeform 43"/>
            <p:cNvSpPr>
              <a:spLocks noEditPoints="1"/>
            </p:cNvSpPr>
            <p:nvPr/>
          </p:nvSpPr>
          <p:spPr bwMode="auto">
            <a:xfrm>
              <a:off x="4078" y="2225"/>
              <a:ext cx="117" cy="161"/>
            </a:xfrm>
            <a:custGeom>
              <a:avLst/>
              <a:gdLst>
                <a:gd name="T0" fmla="*/ 31 w 61"/>
                <a:gd name="T1" fmla="*/ 44 h 83"/>
                <a:gd name="T2" fmla="*/ 16 w 61"/>
                <a:gd name="T3" fmla="*/ 57 h 83"/>
                <a:gd name="T4" fmla="*/ 29 w 61"/>
                <a:gd name="T5" fmla="*/ 71 h 83"/>
                <a:gd name="T6" fmla="*/ 46 w 61"/>
                <a:gd name="T7" fmla="*/ 50 h 83"/>
                <a:gd name="T8" fmla="*/ 46 w 61"/>
                <a:gd name="T9" fmla="*/ 45 h 83"/>
                <a:gd name="T10" fmla="*/ 31 w 61"/>
                <a:gd name="T11" fmla="*/ 44 h 83"/>
                <a:gd name="T12" fmla="*/ 33 w 61"/>
                <a:gd name="T13" fmla="*/ 0 h 83"/>
                <a:gd name="T14" fmla="*/ 61 w 61"/>
                <a:gd name="T15" fmla="*/ 30 h 83"/>
                <a:gd name="T16" fmla="*/ 61 w 61"/>
                <a:gd name="T17" fmla="*/ 80 h 83"/>
                <a:gd name="T18" fmla="*/ 56 w 61"/>
                <a:gd name="T19" fmla="*/ 81 h 83"/>
                <a:gd name="T20" fmla="*/ 50 w 61"/>
                <a:gd name="T21" fmla="*/ 80 h 83"/>
                <a:gd name="T22" fmla="*/ 47 w 61"/>
                <a:gd name="T23" fmla="*/ 70 h 83"/>
                <a:gd name="T24" fmla="*/ 24 w 61"/>
                <a:gd name="T25" fmla="*/ 83 h 83"/>
                <a:gd name="T26" fmla="*/ 0 w 61"/>
                <a:gd name="T27" fmla="*/ 57 h 83"/>
                <a:gd name="T28" fmla="*/ 29 w 61"/>
                <a:gd name="T29" fmla="*/ 34 h 83"/>
                <a:gd name="T30" fmla="*/ 46 w 61"/>
                <a:gd name="T31" fmla="*/ 35 h 83"/>
                <a:gd name="T32" fmla="*/ 46 w 61"/>
                <a:gd name="T33" fmla="*/ 29 h 83"/>
                <a:gd name="T34" fmla="*/ 31 w 61"/>
                <a:gd name="T35" fmla="*/ 13 h 83"/>
                <a:gd name="T36" fmla="*/ 11 w 61"/>
                <a:gd name="T37" fmla="*/ 17 h 83"/>
                <a:gd name="T38" fmla="*/ 7 w 61"/>
                <a:gd name="T39" fmla="*/ 12 h 83"/>
                <a:gd name="T40" fmla="*/ 6 w 61"/>
                <a:gd name="T41" fmla="*/ 6 h 83"/>
                <a:gd name="T42" fmla="*/ 33 w 61"/>
                <a:gd name="T43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1" h="83">
                  <a:moveTo>
                    <a:pt x="31" y="44"/>
                  </a:moveTo>
                  <a:cubicBezTo>
                    <a:pt x="21" y="44"/>
                    <a:pt x="16" y="48"/>
                    <a:pt x="16" y="57"/>
                  </a:cubicBezTo>
                  <a:cubicBezTo>
                    <a:pt x="16" y="67"/>
                    <a:pt x="21" y="71"/>
                    <a:pt x="29" y="71"/>
                  </a:cubicBezTo>
                  <a:cubicBezTo>
                    <a:pt x="41" y="71"/>
                    <a:pt x="46" y="61"/>
                    <a:pt x="46" y="50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3" y="45"/>
                    <a:pt x="37" y="44"/>
                    <a:pt x="31" y="44"/>
                  </a:cubicBezTo>
                  <a:moveTo>
                    <a:pt x="33" y="0"/>
                  </a:moveTo>
                  <a:cubicBezTo>
                    <a:pt x="54" y="0"/>
                    <a:pt x="61" y="10"/>
                    <a:pt x="61" y="30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61" y="80"/>
                    <a:pt x="60" y="81"/>
                    <a:pt x="56" y="81"/>
                  </a:cubicBezTo>
                  <a:cubicBezTo>
                    <a:pt x="52" y="81"/>
                    <a:pt x="50" y="80"/>
                    <a:pt x="50" y="80"/>
                  </a:cubicBezTo>
                  <a:cubicBezTo>
                    <a:pt x="47" y="70"/>
                    <a:pt x="47" y="70"/>
                    <a:pt x="47" y="70"/>
                  </a:cubicBezTo>
                  <a:cubicBezTo>
                    <a:pt x="43" y="78"/>
                    <a:pt x="35" y="83"/>
                    <a:pt x="24" y="83"/>
                  </a:cubicBezTo>
                  <a:cubicBezTo>
                    <a:pt x="9" y="83"/>
                    <a:pt x="0" y="74"/>
                    <a:pt x="0" y="57"/>
                  </a:cubicBezTo>
                  <a:cubicBezTo>
                    <a:pt x="0" y="41"/>
                    <a:pt x="10" y="34"/>
                    <a:pt x="29" y="34"/>
                  </a:cubicBezTo>
                  <a:cubicBezTo>
                    <a:pt x="36" y="34"/>
                    <a:pt x="42" y="34"/>
                    <a:pt x="46" y="35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19"/>
                    <a:pt x="42" y="13"/>
                    <a:pt x="31" y="13"/>
                  </a:cubicBezTo>
                  <a:cubicBezTo>
                    <a:pt x="20" y="13"/>
                    <a:pt x="11" y="17"/>
                    <a:pt x="11" y="17"/>
                  </a:cubicBezTo>
                  <a:cubicBezTo>
                    <a:pt x="10" y="17"/>
                    <a:pt x="9" y="15"/>
                    <a:pt x="7" y="12"/>
                  </a:cubicBezTo>
                  <a:cubicBezTo>
                    <a:pt x="6" y="9"/>
                    <a:pt x="6" y="6"/>
                    <a:pt x="6" y="6"/>
                  </a:cubicBezTo>
                  <a:cubicBezTo>
                    <a:pt x="6" y="6"/>
                    <a:pt x="18" y="0"/>
                    <a:pt x="33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56" name="Freeform 44"/>
            <p:cNvSpPr>
              <a:spLocks/>
            </p:cNvSpPr>
            <p:nvPr/>
          </p:nvSpPr>
          <p:spPr bwMode="auto">
            <a:xfrm>
              <a:off x="4230" y="2225"/>
              <a:ext cx="106" cy="161"/>
            </a:xfrm>
            <a:custGeom>
              <a:avLst/>
              <a:gdLst>
                <a:gd name="T0" fmla="*/ 16 w 55"/>
                <a:gd name="T1" fmla="*/ 41 h 83"/>
                <a:gd name="T2" fmla="*/ 37 w 55"/>
                <a:gd name="T3" fmla="*/ 70 h 83"/>
                <a:gd name="T4" fmla="*/ 51 w 55"/>
                <a:gd name="T5" fmla="*/ 67 h 83"/>
                <a:gd name="T6" fmla="*/ 55 w 55"/>
                <a:gd name="T7" fmla="*/ 78 h 83"/>
                <a:gd name="T8" fmla="*/ 34 w 55"/>
                <a:gd name="T9" fmla="*/ 83 h 83"/>
                <a:gd name="T10" fmla="*/ 0 w 55"/>
                <a:gd name="T11" fmla="*/ 41 h 83"/>
                <a:gd name="T12" fmla="*/ 34 w 55"/>
                <a:gd name="T13" fmla="*/ 0 h 83"/>
                <a:gd name="T14" fmla="*/ 54 w 55"/>
                <a:gd name="T15" fmla="*/ 4 h 83"/>
                <a:gd name="T16" fmla="*/ 49 w 55"/>
                <a:gd name="T17" fmla="*/ 15 h 83"/>
                <a:gd name="T18" fmla="*/ 36 w 55"/>
                <a:gd name="T19" fmla="*/ 13 h 83"/>
                <a:gd name="T20" fmla="*/ 16 w 55"/>
                <a:gd name="T21" fmla="*/ 4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83">
                  <a:moveTo>
                    <a:pt x="16" y="41"/>
                  </a:moveTo>
                  <a:cubicBezTo>
                    <a:pt x="16" y="61"/>
                    <a:pt x="22" y="70"/>
                    <a:pt x="37" y="70"/>
                  </a:cubicBezTo>
                  <a:cubicBezTo>
                    <a:pt x="45" y="70"/>
                    <a:pt x="51" y="67"/>
                    <a:pt x="51" y="67"/>
                  </a:cubicBezTo>
                  <a:cubicBezTo>
                    <a:pt x="54" y="70"/>
                    <a:pt x="55" y="74"/>
                    <a:pt x="55" y="78"/>
                  </a:cubicBezTo>
                  <a:cubicBezTo>
                    <a:pt x="55" y="78"/>
                    <a:pt x="49" y="83"/>
                    <a:pt x="34" y="83"/>
                  </a:cubicBezTo>
                  <a:cubicBezTo>
                    <a:pt x="12" y="83"/>
                    <a:pt x="0" y="68"/>
                    <a:pt x="0" y="41"/>
                  </a:cubicBezTo>
                  <a:cubicBezTo>
                    <a:pt x="0" y="15"/>
                    <a:pt x="12" y="0"/>
                    <a:pt x="34" y="0"/>
                  </a:cubicBezTo>
                  <a:cubicBezTo>
                    <a:pt x="48" y="0"/>
                    <a:pt x="54" y="4"/>
                    <a:pt x="54" y="4"/>
                  </a:cubicBezTo>
                  <a:cubicBezTo>
                    <a:pt x="54" y="8"/>
                    <a:pt x="52" y="12"/>
                    <a:pt x="49" y="15"/>
                  </a:cubicBezTo>
                  <a:cubicBezTo>
                    <a:pt x="49" y="15"/>
                    <a:pt x="44" y="13"/>
                    <a:pt x="36" y="13"/>
                  </a:cubicBezTo>
                  <a:cubicBezTo>
                    <a:pt x="22" y="13"/>
                    <a:pt x="16" y="22"/>
                    <a:pt x="16" y="41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57" name="Freeform 45"/>
            <p:cNvSpPr>
              <a:spLocks noEditPoints="1"/>
            </p:cNvSpPr>
            <p:nvPr/>
          </p:nvSpPr>
          <p:spPr bwMode="auto">
            <a:xfrm>
              <a:off x="4334" y="2169"/>
              <a:ext cx="64" cy="286"/>
            </a:xfrm>
            <a:custGeom>
              <a:avLst/>
              <a:gdLst>
                <a:gd name="T0" fmla="*/ 33 w 33"/>
                <a:gd name="T1" fmla="*/ 15 h 148"/>
                <a:gd name="T2" fmla="*/ 25 w 33"/>
                <a:gd name="T3" fmla="*/ 16 h 148"/>
                <a:gd name="T4" fmla="*/ 17 w 33"/>
                <a:gd name="T5" fmla="*/ 15 h 148"/>
                <a:gd name="T6" fmla="*/ 17 w 33"/>
                <a:gd name="T7" fmla="*/ 1 h 148"/>
                <a:gd name="T8" fmla="*/ 25 w 33"/>
                <a:gd name="T9" fmla="*/ 0 h 148"/>
                <a:gd name="T10" fmla="*/ 33 w 33"/>
                <a:gd name="T11" fmla="*/ 1 h 148"/>
                <a:gd name="T12" fmla="*/ 33 w 33"/>
                <a:gd name="T13" fmla="*/ 15 h 148"/>
                <a:gd name="T14" fmla="*/ 18 w 33"/>
                <a:gd name="T15" fmla="*/ 32 h 148"/>
                <a:gd name="T16" fmla="*/ 25 w 33"/>
                <a:gd name="T17" fmla="*/ 31 h 148"/>
                <a:gd name="T18" fmla="*/ 33 w 33"/>
                <a:gd name="T19" fmla="*/ 32 h 148"/>
                <a:gd name="T20" fmla="*/ 33 w 33"/>
                <a:gd name="T21" fmla="*/ 123 h 148"/>
                <a:gd name="T22" fmla="*/ 11 w 33"/>
                <a:gd name="T23" fmla="*/ 148 h 148"/>
                <a:gd name="T24" fmla="*/ 1 w 33"/>
                <a:gd name="T25" fmla="*/ 147 h 148"/>
                <a:gd name="T26" fmla="*/ 0 w 33"/>
                <a:gd name="T27" fmla="*/ 143 h 148"/>
                <a:gd name="T28" fmla="*/ 2 w 33"/>
                <a:gd name="T29" fmla="*/ 135 h 148"/>
                <a:gd name="T30" fmla="*/ 7 w 33"/>
                <a:gd name="T31" fmla="*/ 136 h 148"/>
                <a:gd name="T32" fmla="*/ 18 w 33"/>
                <a:gd name="T33" fmla="*/ 124 h 148"/>
                <a:gd name="T34" fmla="*/ 18 w 33"/>
                <a:gd name="T35" fmla="*/ 32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" h="148">
                  <a:moveTo>
                    <a:pt x="33" y="15"/>
                  </a:moveTo>
                  <a:cubicBezTo>
                    <a:pt x="33" y="15"/>
                    <a:pt x="30" y="16"/>
                    <a:pt x="25" y="16"/>
                  </a:cubicBezTo>
                  <a:cubicBezTo>
                    <a:pt x="20" y="16"/>
                    <a:pt x="17" y="15"/>
                    <a:pt x="17" y="15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20" y="0"/>
                    <a:pt x="25" y="0"/>
                  </a:cubicBezTo>
                  <a:cubicBezTo>
                    <a:pt x="30" y="0"/>
                    <a:pt x="33" y="1"/>
                    <a:pt x="33" y="1"/>
                  </a:cubicBezTo>
                  <a:lnTo>
                    <a:pt x="33" y="15"/>
                  </a:lnTo>
                  <a:close/>
                  <a:moveTo>
                    <a:pt x="18" y="32"/>
                  </a:moveTo>
                  <a:cubicBezTo>
                    <a:pt x="18" y="32"/>
                    <a:pt x="20" y="31"/>
                    <a:pt x="25" y="31"/>
                  </a:cubicBezTo>
                  <a:cubicBezTo>
                    <a:pt x="30" y="31"/>
                    <a:pt x="33" y="32"/>
                    <a:pt x="33" y="32"/>
                  </a:cubicBezTo>
                  <a:cubicBezTo>
                    <a:pt x="33" y="123"/>
                    <a:pt x="33" y="123"/>
                    <a:pt x="33" y="123"/>
                  </a:cubicBezTo>
                  <a:cubicBezTo>
                    <a:pt x="33" y="139"/>
                    <a:pt x="25" y="148"/>
                    <a:pt x="11" y="148"/>
                  </a:cubicBezTo>
                  <a:cubicBezTo>
                    <a:pt x="5" y="148"/>
                    <a:pt x="1" y="147"/>
                    <a:pt x="1" y="147"/>
                  </a:cubicBezTo>
                  <a:cubicBezTo>
                    <a:pt x="1" y="147"/>
                    <a:pt x="0" y="145"/>
                    <a:pt x="0" y="143"/>
                  </a:cubicBezTo>
                  <a:cubicBezTo>
                    <a:pt x="0" y="138"/>
                    <a:pt x="2" y="135"/>
                    <a:pt x="2" y="135"/>
                  </a:cubicBezTo>
                  <a:cubicBezTo>
                    <a:pt x="2" y="135"/>
                    <a:pt x="4" y="136"/>
                    <a:pt x="7" y="136"/>
                  </a:cubicBezTo>
                  <a:cubicBezTo>
                    <a:pt x="14" y="136"/>
                    <a:pt x="18" y="132"/>
                    <a:pt x="18" y="124"/>
                  </a:cubicBezTo>
                  <a:lnTo>
                    <a:pt x="18" y="3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58" name="Freeform 46"/>
            <p:cNvSpPr>
              <a:spLocks noEditPoints="1"/>
            </p:cNvSpPr>
            <p:nvPr/>
          </p:nvSpPr>
          <p:spPr bwMode="auto">
            <a:xfrm>
              <a:off x="4440" y="2169"/>
              <a:ext cx="31" cy="213"/>
            </a:xfrm>
            <a:custGeom>
              <a:avLst/>
              <a:gdLst>
                <a:gd name="T0" fmla="*/ 15 w 16"/>
                <a:gd name="T1" fmla="*/ 109 h 110"/>
                <a:gd name="T2" fmla="*/ 8 w 16"/>
                <a:gd name="T3" fmla="*/ 110 h 110"/>
                <a:gd name="T4" fmla="*/ 0 w 16"/>
                <a:gd name="T5" fmla="*/ 109 h 110"/>
                <a:gd name="T6" fmla="*/ 0 w 16"/>
                <a:gd name="T7" fmla="*/ 32 h 110"/>
                <a:gd name="T8" fmla="*/ 8 w 16"/>
                <a:gd name="T9" fmla="*/ 31 h 110"/>
                <a:gd name="T10" fmla="*/ 15 w 16"/>
                <a:gd name="T11" fmla="*/ 32 h 110"/>
                <a:gd name="T12" fmla="*/ 15 w 16"/>
                <a:gd name="T13" fmla="*/ 109 h 110"/>
                <a:gd name="T14" fmla="*/ 16 w 16"/>
                <a:gd name="T15" fmla="*/ 16 h 110"/>
                <a:gd name="T16" fmla="*/ 8 w 16"/>
                <a:gd name="T17" fmla="*/ 17 h 110"/>
                <a:gd name="T18" fmla="*/ 0 w 16"/>
                <a:gd name="T19" fmla="*/ 16 h 110"/>
                <a:gd name="T20" fmla="*/ 0 w 16"/>
                <a:gd name="T21" fmla="*/ 1 h 110"/>
                <a:gd name="T22" fmla="*/ 8 w 16"/>
                <a:gd name="T23" fmla="*/ 0 h 110"/>
                <a:gd name="T24" fmla="*/ 16 w 16"/>
                <a:gd name="T25" fmla="*/ 1 h 110"/>
                <a:gd name="T26" fmla="*/ 16 w 16"/>
                <a:gd name="T27" fmla="*/ 1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10">
                  <a:moveTo>
                    <a:pt x="15" y="109"/>
                  </a:moveTo>
                  <a:cubicBezTo>
                    <a:pt x="15" y="109"/>
                    <a:pt x="13" y="110"/>
                    <a:pt x="8" y="110"/>
                  </a:cubicBezTo>
                  <a:cubicBezTo>
                    <a:pt x="3" y="110"/>
                    <a:pt x="0" y="109"/>
                    <a:pt x="0" y="10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3" y="31"/>
                    <a:pt x="8" y="31"/>
                  </a:cubicBezTo>
                  <a:cubicBezTo>
                    <a:pt x="13" y="31"/>
                    <a:pt x="15" y="32"/>
                    <a:pt x="15" y="32"/>
                  </a:cubicBezTo>
                  <a:lnTo>
                    <a:pt x="15" y="109"/>
                  </a:lnTo>
                  <a:close/>
                  <a:moveTo>
                    <a:pt x="16" y="16"/>
                  </a:moveTo>
                  <a:cubicBezTo>
                    <a:pt x="16" y="16"/>
                    <a:pt x="13" y="17"/>
                    <a:pt x="8" y="17"/>
                  </a:cubicBezTo>
                  <a:cubicBezTo>
                    <a:pt x="2" y="17"/>
                    <a:pt x="0" y="16"/>
                    <a:pt x="0" y="1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8" y="0"/>
                  </a:cubicBezTo>
                  <a:cubicBezTo>
                    <a:pt x="13" y="0"/>
                    <a:pt x="16" y="1"/>
                    <a:pt x="16" y="1"/>
                  </a:cubicBezTo>
                  <a:lnTo>
                    <a:pt x="16" y="1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59" name="Freeform 47"/>
            <p:cNvSpPr>
              <a:spLocks noEditPoints="1"/>
            </p:cNvSpPr>
            <p:nvPr/>
          </p:nvSpPr>
          <p:spPr bwMode="auto">
            <a:xfrm>
              <a:off x="4576" y="2169"/>
              <a:ext cx="164" cy="217"/>
            </a:xfrm>
            <a:custGeom>
              <a:avLst/>
              <a:gdLst>
                <a:gd name="T0" fmla="*/ 42 w 85"/>
                <a:gd name="T1" fmla="*/ 13 h 112"/>
                <a:gd name="T2" fmla="*/ 16 w 85"/>
                <a:gd name="T3" fmla="*/ 56 h 112"/>
                <a:gd name="T4" fmla="*/ 42 w 85"/>
                <a:gd name="T5" fmla="*/ 99 h 112"/>
                <a:gd name="T6" fmla="*/ 68 w 85"/>
                <a:gd name="T7" fmla="*/ 56 h 112"/>
                <a:gd name="T8" fmla="*/ 42 w 85"/>
                <a:gd name="T9" fmla="*/ 13 h 112"/>
                <a:gd name="T10" fmla="*/ 42 w 85"/>
                <a:gd name="T11" fmla="*/ 0 h 112"/>
                <a:gd name="T12" fmla="*/ 85 w 85"/>
                <a:gd name="T13" fmla="*/ 56 h 112"/>
                <a:gd name="T14" fmla="*/ 42 w 85"/>
                <a:gd name="T15" fmla="*/ 112 h 112"/>
                <a:gd name="T16" fmla="*/ 0 w 85"/>
                <a:gd name="T17" fmla="*/ 56 h 112"/>
                <a:gd name="T18" fmla="*/ 42 w 85"/>
                <a:gd name="T1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" h="112">
                  <a:moveTo>
                    <a:pt x="42" y="13"/>
                  </a:moveTo>
                  <a:cubicBezTo>
                    <a:pt x="26" y="13"/>
                    <a:pt x="16" y="22"/>
                    <a:pt x="16" y="56"/>
                  </a:cubicBezTo>
                  <a:cubicBezTo>
                    <a:pt x="16" y="89"/>
                    <a:pt x="26" y="99"/>
                    <a:pt x="42" y="99"/>
                  </a:cubicBezTo>
                  <a:cubicBezTo>
                    <a:pt x="58" y="99"/>
                    <a:pt x="68" y="89"/>
                    <a:pt x="68" y="56"/>
                  </a:cubicBezTo>
                  <a:cubicBezTo>
                    <a:pt x="68" y="22"/>
                    <a:pt x="58" y="13"/>
                    <a:pt x="42" y="13"/>
                  </a:cubicBezTo>
                  <a:moveTo>
                    <a:pt x="42" y="0"/>
                  </a:moveTo>
                  <a:cubicBezTo>
                    <a:pt x="68" y="0"/>
                    <a:pt x="85" y="17"/>
                    <a:pt x="85" y="56"/>
                  </a:cubicBezTo>
                  <a:cubicBezTo>
                    <a:pt x="85" y="95"/>
                    <a:pt x="68" y="112"/>
                    <a:pt x="42" y="112"/>
                  </a:cubicBezTo>
                  <a:cubicBezTo>
                    <a:pt x="16" y="112"/>
                    <a:pt x="0" y="95"/>
                    <a:pt x="0" y="56"/>
                  </a:cubicBezTo>
                  <a:cubicBezTo>
                    <a:pt x="0" y="17"/>
                    <a:pt x="16" y="0"/>
                    <a:pt x="42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60" name="Freeform 48"/>
            <p:cNvSpPr>
              <a:spLocks/>
            </p:cNvSpPr>
            <p:nvPr/>
          </p:nvSpPr>
          <p:spPr bwMode="auto">
            <a:xfrm>
              <a:off x="4771" y="2225"/>
              <a:ext cx="102" cy="161"/>
            </a:xfrm>
            <a:custGeom>
              <a:avLst/>
              <a:gdLst>
                <a:gd name="T0" fmla="*/ 28 w 53"/>
                <a:gd name="T1" fmla="*/ 0 h 83"/>
                <a:gd name="T2" fmla="*/ 50 w 53"/>
                <a:gd name="T3" fmla="*/ 4 h 83"/>
                <a:gd name="T4" fmla="*/ 46 w 53"/>
                <a:gd name="T5" fmla="*/ 15 h 83"/>
                <a:gd name="T6" fmla="*/ 30 w 53"/>
                <a:gd name="T7" fmla="*/ 13 h 83"/>
                <a:gd name="T8" fmla="*/ 14 w 53"/>
                <a:gd name="T9" fmla="*/ 24 h 83"/>
                <a:gd name="T10" fmla="*/ 33 w 53"/>
                <a:gd name="T11" fmla="*/ 36 h 83"/>
                <a:gd name="T12" fmla="*/ 53 w 53"/>
                <a:gd name="T13" fmla="*/ 59 h 83"/>
                <a:gd name="T14" fmla="*/ 25 w 53"/>
                <a:gd name="T15" fmla="*/ 83 h 83"/>
                <a:gd name="T16" fmla="*/ 0 w 53"/>
                <a:gd name="T17" fmla="*/ 77 h 83"/>
                <a:gd name="T18" fmla="*/ 4 w 53"/>
                <a:gd name="T19" fmla="*/ 66 h 83"/>
                <a:gd name="T20" fmla="*/ 24 w 53"/>
                <a:gd name="T21" fmla="*/ 70 h 83"/>
                <a:gd name="T22" fmla="*/ 39 w 53"/>
                <a:gd name="T23" fmla="*/ 59 h 83"/>
                <a:gd name="T24" fmla="*/ 21 w 53"/>
                <a:gd name="T25" fmla="*/ 46 h 83"/>
                <a:gd name="T26" fmla="*/ 0 w 53"/>
                <a:gd name="T27" fmla="*/ 24 h 83"/>
                <a:gd name="T28" fmla="*/ 28 w 53"/>
                <a:gd name="T2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" h="83">
                  <a:moveTo>
                    <a:pt x="28" y="0"/>
                  </a:moveTo>
                  <a:cubicBezTo>
                    <a:pt x="43" y="0"/>
                    <a:pt x="50" y="4"/>
                    <a:pt x="50" y="4"/>
                  </a:cubicBezTo>
                  <a:cubicBezTo>
                    <a:pt x="50" y="8"/>
                    <a:pt x="48" y="13"/>
                    <a:pt x="46" y="15"/>
                  </a:cubicBezTo>
                  <a:cubicBezTo>
                    <a:pt x="46" y="15"/>
                    <a:pt x="38" y="13"/>
                    <a:pt x="30" y="13"/>
                  </a:cubicBezTo>
                  <a:cubicBezTo>
                    <a:pt x="20" y="13"/>
                    <a:pt x="14" y="16"/>
                    <a:pt x="14" y="24"/>
                  </a:cubicBezTo>
                  <a:cubicBezTo>
                    <a:pt x="14" y="31"/>
                    <a:pt x="24" y="33"/>
                    <a:pt x="33" y="36"/>
                  </a:cubicBezTo>
                  <a:cubicBezTo>
                    <a:pt x="43" y="39"/>
                    <a:pt x="53" y="44"/>
                    <a:pt x="53" y="59"/>
                  </a:cubicBezTo>
                  <a:cubicBezTo>
                    <a:pt x="53" y="74"/>
                    <a:pt x="44" y="83"/>
                    <a:pt x="25" y="83"/>
                  </a:cubicBezTo>
                  <a:cubicBezTo>
                    <a:pt x="9" y="83"/>
                    <a:pt x="0" y="77"/>
                    <a:pt x="0" y="77"/>
                  </a:cubicBezTo>
                  <a:cubicBezTo>
                    <a:pt x="0" y="73"/>
                    <a:pt x="1" y="69"/>
                    <a:pt x="4" y="66"/>
                  </a:cubicBezTo>
                  <a:cubicBezTo>
                    <a:pt x="4" y="66"/>
                    <a:pt x="14" y="70"/>
                    <a:pt x="24" y="70"/>
                  </a:cubicBezTo>
                  <a:cubicBezTo>
                    <a:pt x="33" y="70"/>
                    <a:pt x="39" y="66"/>
                    <a:pt x="39" y="59"/>
                  </a:cubicBezTo>
                  <a:cubicBezTo>
                    <a:pt x="39" y="51"/>
                    <a:pt x="30" y="49"/>
                    <a:pt x="21" y="46"/>
                  </a:cubicBezTo>
                  <a:cubicBezTo>
                    <a:pt x="11" y="43"/>
                    <a:pt x="0" y="39"/>
                    <a:pt x="0" y="24"/>
                  </a:cubicBezTo>
                  <a:cubicBezTo>
                    <a:pt x="0" y="10"/>
                    <a:pt x="9" y="0"/>
                    <a:pt x="28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61" name="Freeform 49"/>
            <p:cNvSpPr>
              <a:spLocks noEditPoints="1"/>
            </p:cNvSpPr>
            <p:nvPr/>
          </p:nvSpPr>
          <p:spPr bwMode="auto">
            <a:xfrm>
              <a:off x="4900" y="2153"/>
              <a:ext cx="129" cy="233"/>
            </a:xfrm>
            <a:custGeom>
              <a:avLst/>
              <a:gdLst>
                <a:gd name="T0" fmla="*/ 35 w 67"/>
                <a:gd name="T1" fmla="*/ 1 h 120"/>
                <a:gd name="T2" fmla="*/ 48 w 67"/>
                <a:gd name="T3" fmla="*/ 7 h 120"/>
                <a:gd name="T4" fmla="*/ 29 w 67"/>
                <a:gd name="T5" fmla="*/ 27 h 120"/>
                <a:gd name="T6" fmla="*/ 20 w 67"/>
                <a:gd name="T7" fmla="*/ 22 h 120"/>
                <a:gd name="T8" fmla="*/ 35 w 67"/>
                <a:gd name="T9" fmla="*/ 1 h 120"/>
                <a:gd name="T10" fmla="*/ 34 w 67"/>
                <a:gd name="T11" fmla="*/ 49 h 120"/>
                <a:gd name="T12" fmla="*/ 16 w 67"/>
                <a:gd name="T13" fmla="*/ 78 h 120"/>
                <a:gd name="T14" fmla="*/ 34 w 67"/>
                <a:gd name="T15" fmla="*/ 108 h 120"/>
                <a:gd name="T16" fmla="*/ 52 w 67"/>
                <a:gd name="T17" fmla="*/ 78 h 120"/>
                <a:gd name="T18" fmla="*/ 34 w 67"/>
                <a:gd name="T19" fmla="*/ 49 h 120"/>
                <a:gd name="T20" fmla="*/ 34 w 67"/>
                <a:gd name="T21" fmla="*/ 37 h 120"/>
                <a:gd name="T22" fmla="*/ 67 w 67"/>
                <a:gd name="T23" fmla="*/ 78 h 120"/>
                <a:gd name="T24" fmla="*/ 34 w 67"/>
                <a:gd name="T25" fmla="*/ 120 h 120"/>
                <a:gd name="T26" fmla="*/ 0 w 67"/>
                <a:gd name="T27" fmla="*/ 78 h 120"/>
                <a:gd name="T28" fmla="*/ 34 w 67"/>
                <a:gd name="T29" fmla="*/ 37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7" h="120">
                  <a:moveTo>
                    <a:pt x="35" y="1"/>
                  </a:moveTo>
                  <a:cubicBezTo>
                    <a:pt x="39" y="0"/>
                    <a:pt x="46" y="3"/>
                    <a:pt x="48" y="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5" y="26"/>
                    <a:pt x="22" y="25"/>
                    <a:pt x="20" y="22"/>
                  </a:cubicBezTo>
                  <a:lnTo>
                    <a:pt x="35" y="1"/>
                  </a:lnTo>
                  <a:close/>
                  <a:moveTo>
                    <a:pt x="34" y="49"/>
                  </a:moveTo>
                  <a:cubicBezTo>
                    <a:pt x="23" y="49"/>
                    <a:pt x="16" y="55"/>
                    <a:pt x="16" y="78"/>
                  </a:cubicBezTo>
                  <a:cubicBezTo>
                    <a:pt x="16" y="102"/>
                    <a:pt x="23" y="108"/>
                    <a:pt x="34" y="108"/>
                  </a:cubicBezTo>
                  <a:cubicBezTo>
                    <a:pt x="45" y="108"/>
                    <a:pt x="52" y="102"/>
                    <a:pt x="52" y="78"/>
                  </a:cubicBezTo>
                  <a:cubicBezTo>
                    <a:pt x="52" y="55"/>
                    <a:pt x="45" y="49"/>
                    <a:pt x="34" y="49"/>
                  </a:cubicBezTo>
                  <a:moveTo>
                    <a:pt x="34" y="37"/>
                  </a:moveTo>
                  <a:cubicBezTo>
                    <a:pt x="55" y="37"/>
                    <a:pt x="67" y="49"/>
                    <a:pt x="67" y="78"/>
                  </a:cubicBezTo>
                  <a:cubicBezTo>
                    <a:pt x="67" y="108"/>
                    <a:pt x="54" y="120"/>
                    <a:pt x="34" y="120"/>
                  </a:cubicBezTo>
                  <a:cubicBezTo>
                    <a:pt x="13" y="120"/>
                    <a:pt x="0" y="108"/>
                    <a:pt x="0" y="78"/>
                  </a:cubicBezTo>
                  <a:cubicBezTo>
                    <a:pt x="0" y="49"/>
                    <a:pt x="13" y="37"/>
                    <a:pt x="34" y="37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62" name="Freeform 50"/>
            <p:cNvSpPr>
              <a:spLocks noEditPoints="1"/>
            </p:cNvSpPr>
            <p:nvPr/>
          </p:nvSpPr>
          <p:spPr bwMode="auto">
            <a:xfrm>
              <a:off x="5066" y="2163"/>
              <a:ext cx="125" cy="223"/>
            </a:xfrm>
            <a:custGeom>
              <a:avLst/>
              <a:gdLst>
                <a:gd name="T0" fmla="*/ 31 w 65"/>
                <a:gd name="T1" fmla="*/ 45 h 115"/>
                <a:gd name="T2" fmla="*/ 15 w 65"/>
                <a:gd name="T3" fmla="*/ 64 h 115"/>
                <a:gd name="T4" fmla="*/ 15 w 65"/>
                <a:gd name="T5" fmla="*/ 83 h 115"/>
                <a:gd name="T6" fmla="*/ 31 w 65"/>
                <a:gd name="T7" fmla="*/ 102 h 115"/>
                <a:gd name="T8" fmla="*/ 49 w 65"/>
                <a:gd name="T9" fmla="*/ 73 h 115"/>
                <a:gd name="T10" fmla="*/ 31 w 65"/>
                <a:gd name="T11" fmla="*/ 45 h 115"/>
                <a:gd name="T12" fmla="*/ 15 w 65"/>
                <a:gd name="T13" fmla="*/ 42 h 115"/>
                <a:gd name="T14" fmla="*/ 37 w 65"/>
                <a:gd name="T15" fmla="*/ 32 h 115"/>
                <a:gd name="T16" fmla="*/ 65 w 65"/>
                <a:gd name="T17" fmla="*/ 73 h 115"/>
                <a:gd name="T18" fmla="*/ 37 w 65"/>
                <a:gd name="T19" fmla="*/ 115 h 115"/>
                <a:gd name="T20" fmla="*/ 15 w 65"/>
                <a:gd name="T21" fmla="*/ 105 h 115"/>
                <a:gd name="T22" fmla="*/ 15 w 65"/>
                <a:gd name="T23" fmla="*/ 112 h 115"/>
                <a:gd name="T24" fmla="*/ 7 w 65"/>
                <a:gd name="T25" fmla="*/ 113 h 115"/>
                <a:gd name="T26" fmla="*/ 0 w 65"/>
                <a:gd name="T27" fmla="*/ 112 h 115"/>
                <a:gd name="T28" fmla="*/ 0 w 65"/>
                <a:gd name="T29" fmla="*/ 1 h 115"/>
                <a:gd name="T30" fmla="*/ 7 w 65"/>
                <a:gd name="T31" fmla="*/ 0 h 115"/>
                <a:gd name="T32" fmla="*/ 15 w 65"/>
                <a:gd name="T33" fmla="*/ 1 h 115"/>
                <a:gd name="T34" fmla="*/ 15 w 65"/>
                <a:gd name="T35" fmla="*/ 4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115">
                  <a:moveTo>
                    <a:pt x="31" y="45"/>
                  </a:moveTo>
                  <a:cubicBezTo>
                    <a:pt x="21" y="45"/>
                    <a:pt x="15" y="53"/>
                    <a:pt x="15" y="64"/>
                  </a:cubicBezTo>
                  <a:cubicBezTo>
                    <a:pt x="15" y="83"/>
                    <a:pt x="15" y="83"/>
                    <a:pt x="15" y="83"/>
                  </a:cubicBezTo>
                  <a:cubicBezTo>
                    <a:pt x="15" y="93"/>
                    <a:pt x="21" y="102"/>
                    <a:pt x="31" y="102"/>
                  </a:cubicBezTo>
                  <a:cubicBezTo>
                    <a:pt x="43" y="102"/>
                    <a:pt x="49" y="96"/>
                    <a:pt x="49" y="73"/>
                  </a:cubicBezTo>
                  <a:cubicBezTo>
                    <a:pt x="49" y="51"/>
                    <a:pt x="43" y="45"/>
                    <a:pt x="31" y="45"/>
                  </a:cubicBezTo>
                  <a:moveTo>
                    <a:pt x="15" y="42"/>
                  </a:moveTo>
                  <a:cubicBezTo>
                    <a:pt x="19" y="36"/>
                    <a:pt x="26" y="32"/>
                    <a:pt x="37" y="32"/>
                  </a:cubicBezTo>
                  <a:cubicBezTo>
                    <a:pt x="54" y="32"/>
                    <a:pt x="65" y="43"/>
                    <a:pt x="65" y="73"/>
                  </a:cubicBezTo>
                  <a:cubicBezTo>
                    <a:pt x="65" y="104"/>
                    <a:pt x="54" y="115"/>
                    <a:pt x="37" y="115"/>
                  </a:cubicBezTo>
                  <a:cubicBezTo>
                    <a:pt x="26" y="115"/>
                    <a:pt x="19" y="111"/>
                    <a:pt x="15" y="105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5" y="112"/>
                    <a:pt x="12" y="113"/>
                    <a:pt x="7" y="113"/>
                  </a:cubicBezTo>
                  <a:cubicBezTo>
                    <a:pt x="2" y="113"/>
                    <a:pt x="0" y="112"/>
                    <a:pt x="0" y="1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7" y="0"/>
                  </a:cubicBezTo>
                  <a:cubicBezTo>
                    <a:pt x="12" y="0"/>
                    <a:pt x="15" y="1"/>
                    <a:pt x="15" y="1"/>
                  </a:cubicBezTo>
                  <a:lnTo>
                    <a:pt x="15" y="4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63" name="Freeform 51"/>
            <p:cNvSpPr>
              <a:spLocks/>
            </p:cNvSpPr>
            <p:nvPr/>
          </p:nvSpPr>
          <p:spPr bwMode="auto">
            <a:xfrm>
              <a:off x="2958" y="2523"/>
              <a:ext cx="152" cy="209"/>
            </a:xfrm>
            <a:custGeom>
              <a:avLst/>
              <a:gdLst>
                <a:gd name="T0" fmla="*/ 23 w 79"/>
                <a:gd name="T1" fmla="*/ 39 h 108"/>
                <a:gd name="T2" fmla="*/ 14 w 79"/>
                <a:gd name="T3" fmla="*/ 19 h 108"/>
                <a:gd name="T4" fmla="*/ 13 w 79"/>
                <a:gd name="T5" fmla="*/ 19 h 108"/>
                <a:gd name="T6" fmla="*/ 15 w 79"/>
                <a:gd name="T7" fmla="*/ 44 h 108"/>
                <a:gd name="T8" fmla="*/ 15 w 79"/>
                <a:gd name="T9" fmla="*/ 107 h 108"/>
                <a:gd name="T10" fmla="*/ 7 w 79"/>
                <a:gd name="T11" fmla="*/ 108 h 108"/>
                <a:gd name="T12" fmla="*/ 0 w 79"/>
                <a:gd name="T13" fmla="*/ 107 h 108"/>
                <a:gd name="T14" fmla="*/ 0 w 79"/>
                <a:gd name="T15" fmla="*/ 1 h 108"/>
                <a:gd name="T16" fmla="*/ 10 w 79"/>
                <a:gd name="T17" fmla="*/ 0 h 108"/>
                <a:gd name="T18" fmla="*/ 19 w 79"/>
                <a:gd name="T19" fmla="*/ 1 h 108"/>
                <a:gd name="T20" fmla="*/ 56 w 79"/>
                <a:gd name="T21" fmla="*/ 69 h 108"/>
                <a:gd name="T22" fmla="*/ 66 w 79"/>
                <a:gd name="T23" fmla="*/ 89 h 108"/>
                <a:gd name="T24" fmla="*/ 66 w 79"/>
                <a:gd name="T25" fmla="*/ 89 h 108"/>
                <a:gd name="T26" fmla="*/ 65 w 79"/>
                <a:gd name="T27" fmla="*/ 64 h 108"/>
                <a:gd name="T28" fmla="*/ 65 w 79"/>
                <a:gd name="T29" fmla="*/ 1 h 108"/>
                <a:gd name="T30" fmla="*/ 72 w 79"/>
                <a:gd name="T31" fmla="*/ 0 h 108"/>
                <a:gd name="T32" fmla="*/ 79 w 79"/>
                <a:gd name="T33" fmla="*/ 1 h 108"/>
                <a:gd name="T34" fmla="*/ 79 w 79"/>
                <a:gd name="T35" fmla="*/ 107 h 108"/>
                <a:gd name="T36" fmla="*/ 70 w 79"/>
                <a:gd name="T37" fmla="*/ 108 h 108"/>
                <a:gd name="T38" fmla="*/ 61 w 79"/>
                <a:gd name="T39" fmla="*/ 107 h 108"/>
                <a:gd name="T40" fmla="*/ 23 w 79"/>
                <a:gd name="T41" fmla="*/ 39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9" h="108">
                  <a:moveTo>
                    <a:pt x="23" y="39"/>
                  </a:moveTo>
                  <a:cubicBezTo>
                    <a:pt x="17" y="29"/>
                    <a:pt x="14" y="19"/>
                    <a:pt x="14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5" y="29"/>
                    <a:pt x="15" y="44"/>
                  </a:cubicBezTo>
                  <a:cubicBezTo>
                    <a:pt x="15" y="107"/>
                    <a:pt x="15" y="107"/>
                    <a:pt x="15" y="107"/>
                  </a:cubicBezTo>
                  <a:cubicBezTo>
                    <a:pt x="15" y="107"/>
                    <a:pt x="12" y="108"/>
                    <a:pt x="7" y="108"/>
                  </a:cubicBezTo>
                  <a:cubicBezTo>
                    <a:pt x="2" y="108"/>
                    <a:pt x="0" y="107"/>
                    <a:pt x="0" y="10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10" y="0"/>
                  </a:cubicBezTo>
                  <a:cubicBezTo>
                    <a:pt x="16" y="0"/>
                    <a:pt x="19" y="1"/>
                    <a:pt x="19" y="1"/>
                  </a:cubicBezTo>
                  <a:cubicBezTo>
                    <a:pt x="56" y="69"/>
                    <a:pt x="56" y="69"/>
                    <a:pt x="56" y="69"/>
                  </a:cubicBezTo>
                  <a:cubicBezTo>
                    <a:pt x="62" y="79"/>
                    <a:pt x="66" y="89"/>
                    <a:pt x="66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89"/>
                    <a:pt x="65" y="78"/>
                    <a:pt x="65" y="64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5" y="1"/>
                    <a:pt x="67" y="0"/>
                    <a:pt x="72" y="0"/>
                  </a:cubicBezTo>
                  <a:cubicBezTo>
                    <a:pt x="77" y="0"/>
                    <a:pt x="79" y="1"/>
                    <a:pt x="79" y="1"/>
                  </a:cubicBezTo>
                  <a:cubicBezTo>
                    <a:pt x="79" y="107"/>
                    <a:pt x="79" y="107"/>
                    <a:pt x="79" y="107"/>
                  </a:cubicBezTo>
                  <a:cubicBezTo>
                    <a:pt x="79" y="107"/>
                    <a:pt x="76" y="108"/>
                    <a:pt x="70" y="108"/>
                  </a:cubicBezTo>
                  <a:cubicBezTo>
                    <a:pt x="64" y="108"/>
                    <a:pt x="61" y="107"/>
                    <a:pt x="61" y="107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64" name="Freeform 52"/>
            <p:cNvSpPr>
              <a:spLocks noEditPoints="1"/>
            </p:cNvSpPr>
            <p:nvPr/>
          </p:nvSpPr>
          <p:spPr bwMode="auto">
            <a:xfrm>
              <a:off x="3159" y="2519"/>
              <a:ext cx="29" cy="213"/>
            </a:xfrm>
            <a:custGeom>
              <a:avLst/>
              <a:gdLst>
                <a:gd name="T0" fmla="*/ 15 w 15"/>
                <a:gd name="T1" fmla="*/ 109 h 110"/>
                <a:gd name="T2" fmla="*/ 7 w 15"/>
                <a:gd name="T3" fmla="*/ 110 h 110"/>
                <a:gd name="T4" fmla="*/ 0 w 15"/>
                <a:gd name="T5" fmla="*/ 109 h 110"/>
                <a:gd name="T6" fmla="*/ 0 w 15"/>
                <a:gd name="T7" fmla="*/ 32 h 110"/>
                <a:gd name="T8" fmla="*/ 7 w 15"/>
                <a:gd name="T9" fmla="*/ 31 h 110"/>
                <a:gd name="T10" fmla="*/ 15 w 15"/>
                <a:gd name="T11" fmla="*/ 32 h 110"/>
                <a:gd name="T12" fmla="*/ 15 w 15"/>
                <a:gd name="T13" fmla="*/ 109 h 110"/>
                <a:gd name="T14" fmla="*/ 15 w 15"/>
                <a:gd name="T15" fmla="*/ 16 h 110"/>
                <a:gd name="T16" fmla="*/ 7 w 15"/>
                <a:gd name="T17" fmla="*/ 17 h 110"/>
                <a:gd name="T18" fmla="*/ 0 w 15"/>
                <a:gd name="T19" fmla="*/ 16 h 110"/>
                <a:gd name="T20" fmla="*/ 0 w 15"/>
                <a:gd name="T21" fmla="*/ 1 h 110"/>
                <a:gd name="T22" fmla="*/ 7 w 15"/>
                <a:gd name="T23" fmla="*/ 0 h 110"/>
                <a:gd name="T24" fmla="*/ 15 w 15"/>
                <a:gd name="T25" fmla="*/ 1 h 110"/>
                <a:gd name="T26" fmla="*/ 15 w 15"/>
                <a:gd name="T27" fmla="*/ 1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10">
                  <a:moveTo>
                    <a:pt x="15" y="109"/>
                  </a:moveTo>
                  <a:cubicBezTo>
                    <a:pt x="15" y="109"/>
                    <a:pt x="12" y="110"/>
                    <a:pt x="7" y="110"/>
                  </a:cubicBezTo>
                  <a:cubicBezTo>
                    <a:pt x="2" y="110"/>
                    <a:pt x="0" y="109"/>
                    <a:pt x="0" y="10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2" y="31"/>
                    <a:pt x="7" y="31"/>
                  </a:cubicBezTo>
                  <a:cubicBezTo>
                    <a:pt x="12" y="31"/>
                    <a:pt x="15" y="32"/>
                    <a:pt x="15" y="32"/>
                  </a:cubicBezTo>
                  <a:lnTo>
                    <a:pt x="15" y="109"/>
                  </a:lnTo>
                  <a:close/>
                  <a:moveTo>
                    <a:pt x="15" y="16"/>
                  </a:moveTo>
                  <a:cubicBezTo>
                    <a:pt x="15" y="16"/>
                    <a:pt x="13" y="17"/>
                    <a:pt x="7" y="17"/>
                  </a:cubicBezTo>
                  <a:cubicBezTo>
                    <a:pt x="2" y="17"/>
                    <a:pt x="0" y="16"/>
                    <a:pt x="0" y="1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7" y="0"/>
                  </a:cubicBezTo>
                  <a:cubicBezTo>
                    <a:pt x="13" y="0"/>
                    <a:pt x="15" y="1"/>
                    <a:pt x="15" y="1"/>
                  </a:cubicBezTo>
                  <a:lnTo>
                    <a:pt x="15" y="1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65" name="Freeform 53"/>
            <p:cNvSpPr>
              <a:spLocks noEditPoints="1"/>
            </p:cNvSpPr>
            <p:nvPr/>
          </p:nvSpPr>
          <p:spPr bwMode="auto">
            <a:xfrm>
              <a:off x="3224" y="2576"/>
              <a:ext cx="122" cy="160"/>
            </a:xfrm>
            <a:custGeom>
              <a:avLst/>
              <a:gdLst>
                <a:gd name="T0" fmla="*/ 33 w 63"/>
                <a:gd name="T1" fmla="*/ 12 h 83"/>
                <a:gd name="T2" fmla="*/ 15 w 63"/>
                <a:gd name="T3" fmla="*/ 36 h 83"/>
                <a:gd name="T4" fmla="*/ 48 w 63"/>
                <a:gd name="T5" fmla="*/ 36 h 83"/>
                <a:gd name="T6" fmla="*/ 48 w 63"/>
                <a:gd name="T7" fmla="*/ 29 h 83"/>
                <a:gd name="T8" fmla="*/ 33 w 63"/>
                <a:gd name="T9" fmla="*/ 12 h 83"/>
                <a:gd name="T10" fmla="*/ 15 w 63"/>
                <a:gd name="T11" fmla="*/ 46 h 83"/>
                <a:gd name="T12" fmla="*/ 36 w 63"/>
                <a:gd name="T13" fmla="*/ 70 h 83"/>
                <a:gd name="T14" fmla="*/ 54 w 63"/>
                <a:gd name="T15" fmla="*/ 66 h 83"/>
                <a:gd name="T16" fmla="*/ 59 w 63"/>
                <a:gd name="T17" fmla="*/ 76 h 83"/>
                <a:gd name="T18" fmla="*/ 34 w 63"/>
                <a:gd name="T19" fmla="*/ 83 h 83"/>
                <a:gd name="T20" fmla="*/ 0 w 63"/>
                <a:gd name="T21" fmla="*/ 41 h 83"/>
                <a:gd name="T22" fmla="*/ 33 w 63"/>
                <a:gd name="T23" fmla="*/ 0 h 83"/>
                <a:gd name="T24" fmla="*/ 63 w 63"/>
                <a:gd name="T25" fmla="*/ 31 h 83"/>
                <a:gd name="T26" fmla="*/ 62 w 63"/>
                <a:gd name="T27" fmla="*/ 46 h 83"/>
                <a:gd name="T28" fmla="*/ 15 w 63"/>
                <a:gd name="T29" fmla="*/ 4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83">
                  <a:moveTo>
                    <a:pt x="33" y="12"/>
                  </a:moveTo>
                  <a:cubicBezTo>
                    <a:pt x="23" y="12"/>
                    <a:pt x="17" y="19"/>
                    <a:pt x="15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4"/>
                    <a:pt x="48" y="32"/>
                    <a:pt x="48" y="29"/>
                  </a:cubicBezTo>
                  <a:cubicBezTo>
                    <a:pt x="48" y="20"/>
                    <a:pt x="44" y="12"/>
                    <a:pt x="33" y="12"/>
                  </a:cubicBezTo>
                  <a:moveTo>
                    <a:pt x="15" y="46"/>
                  </a:moveTo>
                  <a:cubicBezTo>
                    <a:pt x="17" y="64"/>
                    <a:pt x="24" y="70"/>
                    <a:pt x="36" y="70"/>
                  </a:cubicBezTo>
                  <a:cubicBezTo>
                    <a:pt x="47" y="70"/>
                    <a:pt x="54" y="66"/>
                    <a:pt x="54" y="66"/>
                  </a:cubicBezTo>
                  <a:cubicBezTo>
                    <a:pt x="57" y="68"/>
                    <a:pt x="59" y="72"/>
                    <a:pt x="59" y="76"/>
                  </a:cubicBezTo>
                  <a:cubicBezTo>
                    <a:pt x="59" y="76"/>
                    <a:pt x="50" y="83"/>
                    <a:pt x="34" y="83"/>
                  </a:cubicBezTo>
                  <a:cubicBezTo>
                    <a:pt x="11" y="83"/>
                    <a:pt x="0" y="68"/>
                    <a:pt x="0" y="41"/>
                  </a:cubicBezTo>
                  <a:cubicBezTo>
                    <a:pt x="0" y="13"/>
                    <a:pt x="13" y="0"/>
                    <a:pt x="33" y="0"/>
                  </a:cubicBezTo>
                  <a:cubicBezTo>
                    <a:pt x="52" y="0"/>
                    <a:pt x="63" y="11"/>
                    <a:pt x="63" y="31"/>
                  </a:cubicBezTo>
                  <a:cubicBezTo>
                    <a:pt x="63" y="40"/>
                    <a:pt x="62" y="46"/>
                    <a:pt x="62" y="46"/>
                  </a:cubicBezTo>
                  <a:lnTo>
                    <a:pt x="15" y="4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66" name="Freeform 54"/>
            <p:cNvSpPr>
              <a:spLocks noEditPoints="1"/>
            </p:cNvSpPr>
            <p:nvPr/>
          </p:nvSpPr>
          <p:spPr bwMode="auto">
            <a:xfrm>
              <a:off x="3381" y="2576"/>
              <a:ext cx="125" cy="224"/>
            </a:xfrm>
            <a:custGeom>
              <a:avLst/>
              <a:gdLst>
                <a:gd name="T0" fmla="*/ 31 w 65"/>
                <a:gd name="T1" fmla="*/ 13 h 116"/>
                <a:gd name="T2" fmla="*/ 15 w 65"/>
                <a:gd name="T3" fmla="*/ 32 h 116"/>
                <a:gd name="T4" fmla="*/ 15 w 65"/>
                <a:gd name="T5" fmla="*/ 51 h 116"/>
                <a:gd name="T6" fmla="*/ 31 w 65"/>
                <a:gd name="T7" fmla="*/ 70 h 116"/>
                <a:gd name="T8" fmla="*/ 50 w 65"/>
                <a:gd name="T9" fmla="*/ 42 h 116"/>
                <a:gd name="T10" fmla="*/ 31 w 65"/>
                <a:gd name="T11" fmla="*/ 13 h 116"/>
                <a:gd name="T12" fmla="*/ 37 w 65"/>
                <a:gd name="T13" fmla="*/ 0 h 116"/>
                <a:gd name="T14" fmla="*/ 65 w 65"/>
                <a:gd name="T15" fmla="*/ 42 h 116"/>
                <a:gd name="T16" fmla="*/ 37 w 65"/>
                <a:gd name="T17" fmla="*/ 83 h 116"/>
                <a:gd name="T18" fmla="*/ 15 w 65"/>
                <a:gd name="T19" fmla="*/ 73 h 116"/>
                <a:gd name="T20" fmla="*/ 15 w 65"/>
                <a:gd name="T21" fmla="*/ 115 h 116"/>
                <a:gd name="T22" fmla="*/ 7 w 65"/>
                <a:gd name="T23" fmla="*/ 116 h 116"/>
                <a:gd name="T24" fmla="*/ 0 w 65"/>
                <a:gd name="T25" fmla="*/ 115 h 116"/>
                <a:gd name="T26" fmla="*/ 0 w 65"/>
                <a:gd name="T27" fmla="*/ 3 h 116"/>
                <a:gd name="T28" fmla="*/ 7 w 65"/>
                <a:gd name="T29" fmla="*/ 2 h 116"/>
                <a:gd name="T30" fmla="*/ 15 w 65"/>
                <a:gd name="T31" fmla="*/ 3 h 116"/>
                <a:gd name="T32" fmla="*/ 15 w 65"/>
                <a:gd name="T33" fmla="*/ 10 h 116"/>
                <a:gd name="T34" fmla="*/ 37 w 65"/>
                <a:gd name="T3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116">
                  <a:moveTo>
                    <a:pt x="31" y="13"/>
                  </a:moveTo>
                  <a:cubicBezTo>
                    <a:pt x="21" y="13"/>
                    <a:pt x="15" y="22"/>
                    <a:pt x="15" y="32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62"/>
                    <a:pt x="21" y="70"/>
                    <a:pt x="31" y="70"/>
                  </a:cubicBezTo>
                  <a:cubicBezTo>
                    <a:pt x="43" y="70"/>
                    <a:pt x="50" y="64"/>
                    <a:pt x="50" y="42"/>
                  </a:cubicBezTo>
                  <a:cubicBezTo>
                    <a:pt x="50" y="19"/>
                    <a:pt x="43" y="13"/>
                    <a:pt x="31" y="13"/>
                  </a:cubicBezTo>
                  <a:moveTo>
                    <a:pt x="37" y="0"/>
                  </a:moveTo>
                  <a:cubicBezTo>
                    <a:pt x="54" y="0"/>
                    <a:pt x="65" y="11"/>
                    <a:pt x="65" y="42"/>
                  </a:cubicBezTo>
                  <a:cubicBezTo>
                    <a:pt x="65" y="72"/>
                    <a:pt x="54" y="83"/>
                    <a:pt x="37" y="83"/>
                  </a:cubicBezTo>
                  <a:cubicBezTo>
                    <a:pt x="26" y="83"/>
                    <a:pt x="19" y="79"/>
                    <a:pt x="15" y="73"/>
                  </a:cubicBezTo>
                  <a:cubicBezTo>
                    <a:pt x="15" y="115"/>
                    <a:pt x="15" y="115"/>
                    <a:pt x="15" y="115"/>
                  </a:cubicBezTo>
                  <a:cubicBezTo>
                    <a:pt x="15" y="115"/>
                    <a:pt x="12" y="116"/>
                    <a:pt x="7" y="116"/>
                  </a:cubicBezTo>
                  <a:cubicBezTo>
                    <a:pt x="2" y="116"/>
                    <a:pt x="0" y="115"/>
                    <a:pt x="0" y="1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2" y="2"/>
                    <a:pt x="7" y="2"/>
                  </a:cubicBezTo>
                  <a:cubicBezTo>
                    <a:pt x="12" y="2"/>
                    <a:pt x="15" y="3"/>
                    <a:pt x="15" y="3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9" y="4"/>
                    <a:pt x="26" y="0"/>
                    <a:pt x="37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67" name="Freeform 55"/>
            <p:cNvSpPr>
              <a:spLocks noEditPoints="1"/>
            </p:cNvSpPr>
            <p:nvPr/>
          </p:nvSpPr>
          <p:spPr bwMode="auto">
            <a:xfrm>
              <a:off x="3535" y="2576"/>
              <a:ext cx="124" cy="160"/>
            </a:xfrm>
            <a:custGeom>
              <a:avLst/>
              <a:gdLst>
                <a:gd name="T0" fmla="*/ 34 w 64"/>
                <a:gd name="T1" fmla="*/ 12 h 83"/>
                <a:gd name="T2" fmla="*/ 16 w 64"/>
                <a:gd name="T3" fmla="*/ 36 h 83"/>
                <a:gd name="T4" fmla="*/ 48 w 64"/>
                <a:gd name="T5" fmla="*/ 36 h 83"/>
                <a:gd name="T6" fmla="*/ 49 w 64"/>
                <a:gd name="T7" fmla="*/ 29 h 83"/>
                <a:gd name="T8" fmla="*/ 34 w 64"/>
                <a:gd name="T9" fmla="*/ 12 h 83"/>
                <a:gd name="T10" fmla="*/ 16 w 64"/>
                <a:gd name="T11" fmla="*/ 46 h 83"/>
                <a:gd name="T12" fmla="*/ 37 w 64"/>
                <a:gd name="T13" fmla="*/ 70 h 83"/>
                <a:gd name="T14" fmla="*/ 55 w 64"/>
                <a:gd name="T15" fmla="*/ 66 h 83"/>
                <a:gd name="T16" fmla="*/ 60 w 64"/>
                <a:gd name="T17" fmla="*/ 76 h 83"/>
                <a:gd name="T18" fmla="*/ 35 w 64"/>
                <a:gd name="T19" fmla="*/ 83 h 83"/>
                <a:gd name="T20" fmla="*/ 0 w 64"/>
                <a:gd name="T21" fmla="*/ 41 h 83"/>
                <a:gd name="T22" fmla="*/ 34 w 64"/>
                <a:gd name="T23" fmla="*/ 0 h 83"/>
                <a:gd name="T24" fmla="*/ 64 w 64"/>
                <a:gd name="T25" fmla="*/ 31 h 83"/>
                <a:gd name="T26" fmla="*/ 62 w 64"/>
                <a:gd name="T27" fmla="*/ 46 h 83"/>
                <a:gd name="T28" fmla="*/ 16 w 64"/>
                <a:gd name="T29" fmla="*/ 4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83">
                  <a:moveTo>
                    <a:pt x="34" y="12"/>
                  </a:moveTo>
                  <a:cubicBezTo>
                    <a:pt x="24" y="12"/>
                    <a:pt x="17" y="19"/>
                    <a:pt x="16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4"/>
                    <a:pt x="49" y="32"/>
                    <a:pt x="49" y="29"/>
                  </a:cubicBezTo>
                  <a:cubicBezTo>
                    <a:pt x="49" y="20"/>
                    <a:pt x="45" y="12"/>
                    <a:pt x="34" y="12"/>
                  </a:cubicBezTo>
                  <a:moveTo>
                    <a:pt x="16" y="46"/>
                  </a:moveTo>
                  <a:cubicBezTo>
                    <a:pt x="17" y="64"/>
                    <a:pt x="24" y="70"/>
                    <a:pt x="37" y="70"/>
                  </a:cubicBezTo>
                  <a:cubicBezTo>
                    <a:pt x="48" y="70"/>
                    <a:pt x="55" y="66"/>
                    <a:pt x="55" y="66"/>
                  </a:cubicBezTo>
                  <a:cubicBezTo>
                    <a:pt x="57" y="68"/>
                    <a:pt x="59" y="72"/>
                    <a:pt x="60" y="76"/>
                  </a:cubicBezTo>
                  <a:cubicBezTo>
                    <a:pt x="60" y="76"/>
                    <a:pt x="51" y="83"/>
                    <a:pt x="35" y="83"/>
                  </a:cubicBezTo>
                  <a:cubicBezTo>
                    <a:pt x="11" y="83"/>
                    <a:pt x="0" y="68"/>
                    <a:pt x="0" y="41"/>
                  </a:cubicBezTo>
                  <a:cubicBezTo>
                    <a:pt x="0" y="13"/>
                    <a:pt x="14" y="0"/>
                    <a:pt x="34" y="0"/>
                  </a:cubicBezTo>
                  <a:cubicBezTo>
                    <a:pt x="53" y="0"/>
                    <a:pt x="64" y="11"/>
                    <a:pt x="64" y="31"/>
                  </a:cubicBezTo>
                  <a:cubicBezTo>
                    <a:pt x="64" y="40"/>
                    <a:pt x="62" y="46"/>
                    <a:pt x="62" y="46"/>
                  </a:cubicBezTo>
                  <a:lnTo>
                    <a:pt x="16" y="46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68" name="Freeform 56"/>
            <p:cNvSpPr>
              <a:spLocks/>
            </p:cNvSpPr>
            <p:nvPr/>
          </p:nvSpPr>
          <p:spPr bwMode="auto">
            <a:xfrm>
              <a:off x="3678" y="2514"/>
              <a:ext cx="87" cy="218"/>
            </a:xfrm>
            <a:custGeom>
              <a:avLst/>
              <a:gdLst>
                <a:gd name="T0" fmla="*/ 22 w 45"/>
                <a:gd name="T1" fmla="*/ 0 h 113"/>
                <a:gd name="T2" fmla="*/ 30 w 45"/>
                <a:gd name="T3" fmla="*/ 1 h 113"/>
                <a:gd name="T4" fmla="*/ 30 w 45"/>
                <a:gd name="T5" fmla="*/ 43 h 113"/>
                <a:gd name="T6" fmla="*/ 40 w 45"/>
                <a:gd name="T7" fmla="*/ 37 h 113"/>
                <a:gd name="T8" fmla="*/ 43 w 45"/>
                <a:gd name="T9" fmla="*/ 40 h 113"/>
                <a:gd name="T10" fmla="*/ 45 w 45"/>
                <a:gd name="T11" fmla="*/ 45 h 113"/>
                <a:gd name="T12" fmla="*/ 30 w 45"/>
                <a:gd name="T13" fmla="*/ 54 h 113"/>
                <a:gd name="T14" fmla="*/ 30 w 45"/>
                <a:gd name="T15" fmla="*/ 112 h 113"/>
                <a:gd name="T16" fmla="*/ 22 w 45"/>
                <a:gd name="T17" fmla="*/ 113 h 113"/>
                <a:gd name="T18" fmla="*/ 15 w 45"/>
                <a:gd name="T19" fmla="*/ 112 h 113"/>
                <a:gd name="T20" fmla="*/ 15 w 45"/>
                <a:gd name="T21" fmla="*/ 62 h 113"/>
                <a:gd name="T22" fmla="*/ 5 w 45"/>
                <a:gd name="T23" fmla="*/ 68 h 113"/>
                <a:gd name="T24" fmla="*/ 2 w 45"/>
                <a:gd name="T25" fmla="*/ 65 h 113"/>
                <a:gd name="T26" fmla="*/ 0 w 45"/>
                <a:gd name="T27" fmla="*/ 60 h 113"/>
                <a:gd name="T28" fmla="*/ 15 w 45"/>
                <a:gd name="T29" fmla="*/ 52 h 113"/>
                <a:gd name="T30" fmla="*/ 15 w 45"/>
                <a:gd name="T31" fmla="*/ 1 h 113"/>
                <a:gd name="T32" fmla="*/ 22 w 45"/>
                <a:gd name="T33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" h="113">
                  <a:moveTo>
                    <a:pt x="22" y="0"/>
                  </a:moveTo>
                  <a:cubicBezTo>
                    <a:pt x="27" y="0"/>
                    <a:pt x="30" y="1"/>
                    <a:pt x="30" y="1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1" y="37"/>
                    <a:pt x="42" y="38"/>
                    <a:pt x="43" y="40"/>
                  </a:cubicBezTo>
                  <a:cubicBezTo>
                    <a:pt x="45" y="43"/>
                    <a:pt x="45" y="45"/>
                    <a:pt x="45" y="45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112"/>
                    <a:pt x="30" y="112"/>
                    <a:pt x="30" y="112"/>
                  </a:cubicBezTo>
                  <a:cubicBezTo>
                    <a:pt x="30" y="112"/>
                    <a:pt x="27" y="113"/>
                    <a:pt x="22" y="113"/>
                  </a:cubicBezTo>
                  <a:cubicBezTo>
                    <a:pt x="17" y="113"/>
                    <a:pt x="15" y="112"/>
                    <a:pt x="15" y="112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4" y="68"/>
                    <a:pt x="3" y="67"/>
                    <a:pt x="2" y="65"/>
                  </a:cubicBezTo>
                  <a:cubicBezTo>
                    <a:pt x="0" y="62"/>
                    <a:pt x="0" y="60"/>
                    <a:pt x="0" y="60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7" y="0"/>
                    <a:pt x="22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69" name="Freeform 57"/>
            <p:cNvSpPr>
              <a:spLocks/>
            </p:cNvSpPr>
            <p:nvPr/>
          </p:nvSpPr>
          <p:spPr bwMode="auto">
            <a:xfrm>
              <a:off x="3792" y="2576"/>
              <a:ext cx="119" cy="156"/>
            </a:xfrm>
            <a:custGeom>
              <a:avLst/>
              <a:gdLst>
                <a:gd name="T0" fmla="*/ 62 w 62"/>
                <a:gd name="T1" fmla="*/ 80 h 81"/>
                <a:gd name="T2" fmla="*/ 54 w 62"/>
                <a:gd name="T3" fmla="*/ 81 h 81"/>
                <a:gd name="T4" fmla="*/ 46 w 62"/>
                <a:gd name="T5" fmla="*/ 80 h 81"/>
                <a:gd name="T6" fmla="*/ 46 w 62"/>
                <a:gd name="T7" fmla="*/ 26 h 81"/>
                <a:gd name="T8" fmla="*/ 32 w 62"/>
                <a:gd name="T9" fmla="*/ 13 h 81"/>
                <a:gd name="T10" fmla="*/ 15 w 62"/>
                <a:gd name="T11" fmla="*/ 22 h 81"/>
                <a:gd name="T12" fmla="*/ 15 w 62"/>
                <a:gd name="T13" fmla="*/ 80 h 81"/>
                <a:gd name="T14" fmla="*/ 8 w 62"/>
                <a:gd name="T15" fmla="*/ 81 h 81"/>
                <a:gd name="T16" fmla="*/ 0 w 62"/>
                <a:gd name="T17" fmla="*/ 80 h 81"/>
                <a:gd name="T18" fmla="*/ 0 w 62"/>
                <a:gd name="T19" fmla="*/ 3 h 81"/>
                <a:gd name="T20" fmla="*/ 8 w 62"/>
                <a:gd name="T21" fmla="*/ 2 h 81"/>
                <a:gd name="T22" fmla="*/ 15 w 62"/>
                <a:gd name="T23" fmla="*/ 3 h 81"/>
                <a:gd name="T24" fmla="*/ 15 w 62"/>
                <a:gd name="T25" fmla="*/ 10 h 81"/>
                <a:gd name="T26" fmla="*/ 38 w 62"/>
                <a:gd name="T27" fmla="*/ 0 h 81"/>
                <a:gd name="T28" fmla="*/ 62 w 62"/>
                <a:gd name="T29" fmla="*/ 23 h 81"/>
                <a:gd name="T30" fmla="*/ 62 w 62"/>
                <a:gd name="T31" fmla="*/ 8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" h="81">
                  <a:moveTo>
                    <a:pt x="62" y="80"/>
                  </a:moveTo>
                  <a:cubicBezTo>
                    <a:pt x="62" y="80"/>
                    <a:pt x="59" y="81"/>
                    <a:pt x="54" y="81"/>
                  </a:cubicBezTo>
                  <a:cubicBezTo>
                    <a:pt x="49" y="81"/>
                    <a:pt x="46" y="80"/>
                    <a:pt x="46" y="80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17"/>
                    <a:pt x="42" y="13"/>
                    <a:pt x="32" y="13"/>
                  </a:cubicBezTo>
                  <a:cubicBezTo>
                    <a:pt x="26" y="13"/>
                    <a:pt x="19" y="16"/>
                    <a:pt x="15" y="22"/>
                  </a:cubicBezTo>
                  <a:cubicBezTo>
                    <a:pt x="15" y="80"/>
                    <a:pt x="15" y="80"/>
                    <a:pt x="15" y="80"/>
                  </a:cubicBezTo>
                  <a:cubicBezTo>
                    <a:pt x="15" y="80"/>
                    <a:pt x="13" y="81"/>
                    <a:pt x="8" y="81"/>
                  </a:cubicBezTo>
                  <a:cubicBezTo>
                    <a:pt x="3" y="81"/>
                    <a:pt x="0" y="80"/>
                    <a:pt x="0" y="8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3" y="2"/>
                    <a:pt x="8" y="2"/>
                  </a:cubicBezTo>
                  <a:cubicBezTo>
                    <a:pt x="13" y="2"/>
                    <a:pt x="15" y="3"/>
                    <a:pt x="15" y="3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21" y="4"/>
                    <a:pt x="29" y="0"/>
                    <a:pt x="38" y="0"/>
                  </a:cubicBezTo>
                  <a:cubicBezTo>
                    <a:pt x="53" y="0"/>
                    <a:pt x="62" y="10"/>
                    <a:pt x="62" y="23"/>
                  </a:cubicBezTo>
                  <a:lnTo>
                    <a:pt x="62" y="80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70" name="Freeform 58"/>
            <p:cNvSpPr>
              <a:spLocks noEditPoints="1"/>
            </p:cNvSpPr>
            <p:nvPr/>
          </p:nvSpPr>
          <p:spPr bwMode="auto">
            <a:xfrm>
              <a:off x="3946" y="2576"/>
              <a:ext cx="130" cy="160"/>
            </a:xfrm>
            <a:custGeom>
              <a:avLst/>
              <a:gdLst>
                <a:gd name="T0" fmla="*/ 33 w 67"/>
                <a:gd name="T1" fmla="*/ 12 h 83"/>
                <a:gd name="T2" fmla="*/ 15 w 67"/>
                <a:gd name="T3" fmla="*/ 42 h 83"/>
                <a:gd name="T4" fmla="*/ 33 w 67"/>
                <a:gd name="T5" fmla="*/ 71 h 83"/>
                <a:gd name="T6" fmla="*/ 51 w 67"/>
                <a:gd name="T7" fmla="*/ 42 h 83"/>
                <a:gd name="T8" fmla="*/ 33 w 67"/>
                <a:gd name="T9" fmla="*/ 12 h 83"/>
                <a:gd name="T10" fmla="*/ 33 w 67"/>
                <a:gd name="T11" fmla="*/ 0 h 83"/>
                <a:gd name="T12" fmla="*/ 67 w 67"/>
                <a:gd name="T13" fmla="*/ 42 h 83"/>
                <a:gd name="T14" fmla="*/ 33 w 67"/>
                <a:gd name="T15" fmla="*/ 83 h 83"/>
                <a:gd name="T16" fmla="*/ 0 w 67"/>
                <a:gd name="T17" fmla="*/ 42 h 83"/>
                <a:gd name="T18" fmla="*/ 33 w 67"/>
                <a:gd name="T1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83">
                  <a:moveTo>
                    <a:pt x="33" y="12"/>
                  </a:moveTo>
                  <a:cubicBezTo>
                    <a:pt x="22" y="12"/>
                    <a:pt x="15" y="18"/>
                    <a:pt x="15" y="42"/>
                  </a:cubicBezTo>
                  <a:cubicBezTo>
                    <a:pt x="15" y="65"/>
                    <a:pt x="22" y="71"/>
                    <a:pt x="33" y="71"/>
                  </a:cubicBezTo>
                  <a:cubicBezTo>
                    <a:pt x="44" y="71"/>
                    <a:pt x="51" y="65"/>
                    <a:pt x="51" y="42"/>
                  </a:cubicBezTo>
                  <a:cubicBezTo>
                    <a:pt x="51" y="18"/>
                    <a:pt x="44" y="12"/>
                    <a:pt x="33" y="12"/>
                  </a:cubicBezTo>
                  <a:moveTo>
                    <a:pt x="33" y="0"/>
                  </a:moveTo>
                  <a:cubicBezTo>
                    <a:pt x="54" y="0"/>
                    <a:pt x="67" y="12"/>
                    <a:pt x="67" y="42"/>
                  </a:cubicBezTo>
                  <a:cubicBezTo>
                    <a:pt x="67" y="71"/>
                    <a:pt x="54" y="83"/>
                    <a:pt x="33" y="83"/>
                  </a:cubicBezTo>
                  <a:cubicBezTo>
                    <a:pt x="12" y="83"/>
                    <a:pt x="0" y="71"/>
                    <a:pt x="0" y="42"/>
                  </a:cubicBezTo>
                  <a:cubicBezTo>
                    <a:pt x="0" y="12"/>
                    <a:pt x="12" y="0"/>
                    <a:pt x="33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71" name="Freeform 59"/>
            <p:cNvSpPr>
              <a:spLocks/>
            </p:cNvSpPr>
            <p:nvPr/>
          </p:nvSpPr>
          <p:spPr bwMode="auto">
            <a:xfrm>
              <a:off x="4103" y="2576"/>
              <a:ext cx="104" cy="160"/>
            </a:xfrm>
            <a:custGeom>
              <a:avLst/>
              <a:gdLst>
                <a:gd name="T0" fmla="*/ 29 w 54"/>
                <a:gd name="T1" fmla="*/ 0 h 83"/>
                <a:gd name="T2" fmla="*/ 50 w 54"/>
                <a:gd name="T3" fmla="*/ 4 h 83"/>
                <a:gd name="T4" fmla="*/ 46 w 54"/>
                <a:gd name="T5" fmla="*/ 15 h 83"/>
                <a:gd name="T6" fmla="*/ 31 w 54"/>
                <a:gd name="T7" fmla="*/ 13 h 83"/>
                <a:gd name="T8" fmla="*/ 15 w 54"/>
                <a:gd name="T9" fmla="*/ 24 h 83"/>
                <a:gd name="T10" fmla="*/ 34 w 54"/>
                <a:gd name="T11" fmla="*/ 36 h 83"/>
                <a:gd name="T12" fmla="*/ 54 w 54"/>
                <a:gd name="T13" fmla="*/ 59 h 83"/>
                <a:gd name="T14" fmla="*/ 26 w 54"/>
                <a:gd name="T15" fmla="*/ 83 h 83"/>
                <a:gd name="T16" fmla="*/ 0 w 54"/>
                <a:gd name="T17" fmla="*/ 77 h 83"/>
                <a:gd name="T18" fmla="*/ 5 w 54"/>
                <a:gd name="T19" fmla="*/ 66 h 83"/>
                <a:gd name="T20" fmla="*/ 25 w 54"/>
                <a:gd name="T21" fmla="*/ 70 h 83"/>
                <a:gd name="T22" fmla="*/ 39 w 54"/>
                <a:gd name="T23" fmla="*/ 59 h 83"/>
                <a:gd name="T24" fmla="*/ 22 w 54"/>
                <a:gd name="T25" fmla="*/ 46 h 83"/>
                <a:gd name="T26" fmla="*/ 1 w 54"/>
                <a:gd name="T27" fmla="*/ 24 h 83"/>
                <a:gd name="T28" fmla="*/ 29 w 54"/>
                <a:gd name="T2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83">
                  <a:moveTo>
                    <a:pt x="29" y="0"/>
                  </a:moveTo>
                  <a:cubicBezTo>
                    <a:pt x="44" y="0"/>
                    <a:pt x="50" y="4"/>
                    <a:pt x="50" y="4"/>
                  </a:cubicBezTo>
                  <a:cubicBezTo>
                    <a:pt x="50" y="8"/>
                    <a:pt x="49" y="13"/>
                    <a:pt x="46" y="15"/>
                  </a:cubicBezTo>
                  <a:cubicBezTo>
                    <a:pt x="46" y="15"/>
                    <a:pt x="39" y="13"/>
                    <a:pt x="31" y="13"/>
                  </a:cubicBezTo>
                  <a:cubicBezTo>
                    <a:pt x="20" y="13"/>
                    <a:pt x="15" y="17"/>
                    <a:pt x="15" y="24"/>
                  </a:cubicBezTo>
                  <a:cubicBezTo>
                    <a:pt x="15" y="31"/>
                    <a:pt x="25" y="33"/>
                    <a:pt x="34" y="36"/>
                  </a:cubicBezTo>
                  <a:cubicBezTo>
                    <a:pt x="44" y="39"/>
                    <a:pt x="54" y="44"/>
                    <a:pt x="54" y="59"/>
                  </a:cubicBezTo>
                  <a:cubicBezTo>
                    <a:pt x="54" y="74"/>
                    <a:pt x="45" y="83"/>
                    <a:pt x="26" y="83"/>
                  </a:cubicBezTo>
                  <a:cubicBezTo>
                    <a:pt x="10" y="83"/>
                    <a:pt x="0" y="77"/>
                    <a:pt x="0" y="77"/>
                  </a:cubicBezTo>
                  <a:cubicBezTo>
                    <a:pt x="0" y="73"/>
                    <a:pt x="2" y="69"/>
                    <a:pt x="5" y="66"/>
                  </a:cubicBezTo>
                  <a:cubicBezTo>
                    <a:pt x="5" y="66"/>
                    <a:pt x="14" y="70"/>
                    <a:pt x="25" y="70"/>
                  </a:cubicBezTo>
                  <a:cubicBezTo>
                    <a:pt x="34" y="70"/>
                    <a:pt x="39" y="67"/>
                    <a:pt x="39" y="59"/>
                  </a:cubicBezTo>
                  <a:cubicBezTo>
                    <a:pt x="39" y="51"/>
                    <a:pt x="31" y="49"/>
                    <a:pt x="22" y="46"/>
                  </a:cubicBezTo>
                  <a:cubicBezTo>
                    <a:pt x="12" y="43"/>
                    <a:pt x="1" y="39"/>
                    <a:pt x="1" y="24"/>
                  </a:cubicBezTo>
                  <a:cubicBezTo>
                    <a:pt x="1" y="10"/>
                    <a:pt x="10" y="0"/>
                    <a:pt x="29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72" name="Freeform 60"/>
            <p:cNvSpPr>
              <a:spLocks noEditPoints="1"/>
            </p:cNvSpPr>
            <p:nvPr/>
          </p:nvSpPr>
          <p:spPr bwMode="auto">
            <a:xfrm>
              <a:off x="4242" y="2576"/>
              <a:ext cx="125" cy="224"/>
            </a:xfrm>
            <a:custGeom>
              <a:avLst/>
              <a:gdLst>
                <a:gd name="T0" fmla="*/ 31 w 65"/>
                <a:gd name="T1" fmla="*/ 13 h 116"/>
                <a:gd name="T2" fmla="*/ 15 w 65"/>
                <a:gd name="T3" fmla="*/ 32 h 116"/>
                <a:gd name="T4" fmla="*/ 15 w 65"/>
                <a:gd name="T5" fmla="*/ 51 h 116"/>
                <a:gd name="T6" fmla="*/ 31 w 65"/>
                <a:gd name="T7" fmla="*/ 70 h 116"/>
                <a:gd name="T8" fmla="*/ 49 w 65"/>
                <a:gd name="T9" fmla="*/ 42 h 116"/>
                <a:gd name="T10" fmla="*/ 31 w 65"/>
                <a:gd name="T11" fmla="*/ 13 h 116"/>
                <a:gd name="T12" fmla="*/ 36 w 65"/>
                <a:gd name="T13" fmla="*/ 0 h 116"/>
                <a:gd name="T14" fmla="*/ 65 w 65"/>
                <a:gd name="T15" fmla="*/ 42 h 116"/>
                <a:gd name="T16" fmla="*/ 36 w 65"/>
                <a:gd name="T17" fmla="*/ 83 h 116"/>
                <a:gd name="T18" fmla="*/ 15 w 65"/>
                <a:gd name="T19" fmla="*/ 73 h 116"/>
                <a:gd name="T20" fmla="*/ 15 w 65"/>
                <a:gd name="T21" fmla="*/ 115 h 116"/>
                <a:gd name="T22" fmla="*/ 7 w 65"/>
                <a:gd name="T23" fmla="*/ 116 h 116"/>
                <a:gd name="T24" fmla="*/ 0 w 65"/>
                <a:gd name="T25" fmla="*/ 115 h 116"/>
                <a:gd name="T26" fmla="*/ 0 w 65"/>
                <a:gd name="T27" fmla="*/ 3 h 116"/>
                <a:gd name="T28" fmla="*/ 7 w 65"/>
                <a:gd name="T29" fmla="*/ 2 h 116"/>
                <a:gd name="T30" fmla="*/ 15 w 65"/>
                <a:gd name="T31" fmla="*/ 3 h 116"/>
                <a:gd name="T32" fmla="*/ 15 w 65"/>
                <a:gd name="T33" fmla="*/ 10 h 116"/>
                <a:gd name="T34" fmla="*/ 36 w 65"/>
                <a:gd name="T3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116">
                  <a:moveTo>
                    <a:pt x="31" y="13"/>
                  </a:moveTo>
                  <a:cubicBezTo>
                    <a:pt x="21" y="13"/>
                    <a:pt x="15" y="22"/>
                    <a:pt x="15" y="32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62"/>
                    <a:pt x="21" y="70"/>
                    <a:pt x="31" y="70"/>
                  </a:cubicBezTo>
                  <a:cubicBezTo>
                    <a:pt x="43" y="70"/>
                    <a:pt x="49" y="64"/>
                    <a:pt x="49" y="42"/>
                  </a:cubicBezTo>
                  <a:cubicBezTo>
                    <a:pt x="49" y="19"/>
                    <a:pt x="43" y="13"/>
                    <a:pt x="31" y="13"/>
                  </a:cubicBezTo>
                  <a:moveTo>
                    <a:pt x="36" y="0"/>
                  </a:moveTo>
                  <a:cubicBezTo>
                    <a:pt x="54" y="0"/>
                    <a:pt x="65" y="11"/>
                    <a:pt x="65" y="42"/>
                  </a:cubicBezTo>
                  <a:cubicBezTo>
                    <a:pt x="65" y="72"/>
                    <a:pt x="54" y="83"/>
                    <a:pt x="36" y="83"/>
                  </a:cubicBezTo>
                  <a:cubicBezTo>
                    <a:pt x="26" y="83"/>
                    <a:pt x="19" y="79"/>
                    <a:pt x="15" y="73"/>
                  </a:cubicBezTo>
                  <a:cubicBezTo>
                    <a:pt x="15" y="115"/>
                    <a:pt x="15" y="115"/>
                    <a:pt x="15" y="115"/>
                  </a:cubicBezTo>
                  <a:cubicBezTo>
                    <a:pt x="15" y="115"/>
                    <a:pt x="12" y="116"/>
                    <a:pt x="7" y="116"/>
                  </a:cubicBezTo>
                  <a:cubicBezTo>
                    <a:pt x="2" y="116"/>
                    <a:pt x="0" y="115"/>
                    <a:pt x="0" y="1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2" y="2"/>
                    <a:pt x="7" y="2"/>
                  </a:cubicBezTo>
                  <a:cubicBezTo>
                    <a:pt x="12" y="2"/>
                    <a:pt x="15" y="3"/>
                    <a:pt x="15" y="3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9" y="4"/>
                    <a:pt x="26" y="0"/>
                    <a:pt x="36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73" name="Freeform 61"/>
            <p:cNvSpPr>
              <a:spLocks/>
            </p:cNvSpPr>
            <p:nvPr/>
          </p:nvSpPr>
          <p:spPr bwMode="auto">
            <a:xfrm>
              <a:off x="4404" y="2577"/>
              <a:ext cx="89" cy="155"/>
            </a:xfrm>
            <a:custGeom>
              <a:avLst/>
              <a:gdLst>
                <a:gd name="T0" fmla="*/ 33 w 46"/>
                <a:gd name="T1" fmla="*/ 0 h 80"/>
                <a:gd name="T2" fmla="*/ 46 w 46"/>
                <a:gd name="T3" fmla="*/ 3 h 80"/>
                <a:gd name="T4" fmla="*/ 40 w 46"/>
                <a:gd name="T5" fmla="*/ 16 h 80"/>
                <a:gd name="T6" fmla="*/ 30 w 46"/>
                <a:gd name="T7" fmla="*/ 13 h 80"/>
                <a:gd name="T8" fmla="*/ 15 w 46"/>
                <a:gd name="T9" fmla="*/ 24 h 80"/>
                <a:gd name="T10" fmla="*/ 15 w 46"/>
                <a:gd name="T11" fmla="*/ 79 h 80"/>
                <a:gd name="T12" fmla="*/ 7 w 46"/>
                <a:gd name="T13" fmla="*/ 80 h 80"/>
                <a:gd name="T14" fmla="*/ 0 w 46"/>
                <a:gd name="T15" fmla="*/ 79 h 80"/>
                <a:gd name="T16" fmla="*/ 0 w 46"/>
                <a:gd name="T17" fmla="*/ 2 h 80"/>
                <a:gd name="T18" fmla="*/ 7 w 46"/>
                <a:gd name="T19" fmla="*/ 1 h 80"/>
                <a:gd name="T20" fmla="*/ 15 w 46"/>
                <a:gd name="T21" fmla="*/ 2 h 80"/>
                <a:gd name="T22" fmla="*/ 15 w 46"/>
                <a:gd name="T23" fmla="*/ 12 h 80"/>
                <a:gd name="T24" fmla="*/ 33 w 46"/>
                <a:gd name="T2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" h="80">
                  <a:moveTo>
                    <a:pt x="33" y="0"/>
                  </a:moveTo>
                  <a:cubicBezTo>
                    <a:pt x="39" y="0"/>
                    <a:pt x="43" y="1"/>
                    <a:pt x="46" y="3"/>
                  </a:cubicBezTo>
                  <a:cubicBezTo>
                    <a:pt x="46" y="9"/>
                    <a:pt x="44" y="13"/>
                    <a:pt x="40" y="16"/>
                  </a:cubicBezTo>
                  <a:cubicBezTo>
                    <a:pt x="37" y="14"/>
                    <a:pt x="34" y="13"/>
                    <a:pt x="30" y="13"/>
                  </a:cubicBezTo>
                  <a:cubicBezTo>
                    <a:pt x="24" y="13"/>
                    <a:pt x="19" y="17"/>
                    <a:pt x="15" y="24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15" y="79"/>
                    <a:pt x="12" y="80"/>
                    <a:pt x="7" y="80"/>
                  </a:cubicBezTo>
                  <a:cubicBezTo>
                    <a:pt x="2" y="80"/>
                    <a:pt x="0" y="79"/>
                    <a:pt x="0" y="79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2" y="1"/>
                    <a:pt x="7" y="1"/>
                  </a:cubicBezTo>
                  <a:cubicBezTo>
                    <a:pt x="12" y="1"/>
                    <a:pt x="15" y="2"/>
                    <a:pt x="15" y="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20" y="3"/>
                    <a:pt x="27" y="0"/>
                    <a:pt x="33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74" name="Freeform 62"/>
            <p:cNvSpPr>
              <a:spLocks noEditPoints="1"/>
            </p:cNvSpPr>
            <p:nvPr/>
          </p:nvSpPr>
          <p:spPr bwMode="auto">
            <a:xfrm>
              <a:off x="4506" y="2576"/>
              <a:ext cx="118" cy="160"/>
            </a:xfrm>
            <a:custGeom>
              <a:avLst/>
              <a:gdLst>
                <a:gd name="T0" fmla="*/ 31 w 61"/>
                <a:gd name="T1" fmla="*/ 44 h 83"/>
                <a:gd name="T2" fmla="*/ 16 w 61"/>
                <a:gd name="T3" fmla="*/ 58 h 83"/>
                <a:gd name="T4" fmla="*/ 29 w 61"/>
                <a:gd name="T5" fmla="*/ 71 h 83"/>
                <a:gd name="T6" fmla="*/ 46 w 61"/>
                <a:gd name="T7" fmla="*/ 50 h 83"/>
                <a:gd name="T8" fmla="*/ 46 w 61"/>
                <a:gd name="T9" fmla="*/ 45 h 83"/>
                <a:gd name="T10" fmla="*/ 31 w 61"/>
                <a:gd name="T11" fmla="*/ 44 h 83"/>
                <a:gd name="T12" fmla="*/ 32 w 61"/>
                <a:gd name="T13" fmla="*/ 0 h 83"/>
                <a:gd name="T14" fmla="*/ 61 w 61"/>
                <a:gd name="T15" fmla="*/ 30 h 83"/>
                <a:gd name="T16" fmla="*/ 61 w 61"/>
                <a:gd name="T17" fmla="*/ 80 h 83"/>
                <a:gd name="T18" fmla="*/ 55 w 61"/>
                <a:gd name="T19" fmla="*/ 81 h 83"/>
                <a:gd name="T20" fmla="*/ 49 w 61"/>
                <a:gd name="T21" fmla="*/ 80 h 83"/>
                <a:gd name="T22" fmla="*/ 47 w 61"/>
                <a:gd name="T23" fmla="*/ 71 h 83"/>
                <a:gd name="T24" fmla="*/ 23 w 61"/>
                <a:gd name="T25" fmla="*/ 83 h 83"/>
                <a:gd name="T26" fmla="*/ 0 w 61"/>
                <a:gd name="T27" fmla="*/ 58 h 83"/>
                <a:gd name="T28" fmla="*/ 29 w 61"/>
                <a:gd name="T29" fmla="*/ 34 h 83"/>
                <a:gd name="T30" fmla="*/ 46 w 61"/>
                <a:gd name="T31" fmla="*/ 35 h 83"/>
                <a:gd name="T32" fmla="*/ 46 w 61"/>
                <a:gd name="T33" fmla="*/ 29 h 83"/>
                <a:gd name="T34" fmla="*/ 31 w 61"/>
                <a:gd name="T35" fmla="*/ 13 h 83"/>
                <a:gd name="T36" fmla="*/ 10 w 61"/>
                <a:gd name="T37" fmla="*/ 17 h 83"/>
                <a:gd name="T38" fmla="*/ 7 w 61"/>
                <a:gd name="T39" fmla="*/ 12 h 83"/>
                <a:gd name="T40" fmla="*/ 6 w 61"/>
                <a:gd name="T41" fmla="*/ 6 h 83"/>
                <a:gd name="T42" fmla="*/ 32 w 61"/>
                <a:gd name="T43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1" h="83">
                  <a:moveTo>
                    <a:pt x="31" y="44"/>
                  </a:moveTo>
                  <a:cubicBezTo>
                    <a:pt x="21" y="44"/>
                    <a:pt x="16" y="48"/>
                    <a:pt x="16" y="58"/>
                  </a:cubicBezTo>
                  <a:cubicBezTo>
                    <a:pt x="16" y="67"/>
                    <a:pt x="21" y="71"/>
                    <a:pt x="29" y="71"/>
                  </a:cubicBezTo>
                  <a:cubicBezTo>
                    <a:pt x="41" y="71"/>
                    <a:pt x="46" y="61"/>
                    <a:pt x="46" y="50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3" y="45"/>
                    <a:pt x="37" y="44"/>
                    <a:pt x="31" y="44"/>
                  </a:cubicBezTo>
                  <a:moveTo>
                    <a:pt x="32" y="0"/>
                  </a:moveTo>
                  <a:cubicBezTo>
                    <a:pt x="54" y="0"/>
                    <a:pt x="61" y="10"/>
                    <a:pt x="61" y="30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61" y="80"/>
                    <a:pt x="60" y="81"/>
                    <a:pt x="55" y="81"/>
                  </a:cubicBezTo>
                  <a:cubicBezTo>
                    <a:pt x="52" y="81"/>
                    <a:pt x="49" y="80"/>
                    <a:pt x="49" y="80"/>
                  </a:cubicBezTo>
                  <a:cubicBezTo>
                    <a:pt x="47" y="71"/>
                    <a:pt x="47" y="71"/>
                    <a:pt x="47" y="71"/>
                  </a:cubicBezTo>
                  <a:cubicBezTo>
                    <a:pt x="43" y="79"/>
                    <a:pt x="35" y="83"/>
                    <a:pt x="23" y="83"/>
                  </a:cubicBezTo>
                  <a:cubicBezTo>
                    <a:pt x="9" y="83"/>
                    <a:pt x="0" y="75"/>
                    <a:pt x="0" y="58"/>
                  </a:cubicBezTo>
                  <a:cubicBezTo>
                    <a:pt x="0" y="41"/>
                    <a:pt x="10" y="34"/>
                    <a:pt x="29" y="34"/>
                  </a:cubicBezTo>
                  <a:cubicBezTo>
                    <a:pt x="36" y="34"/>
                    <a:pt x="42" y="34"/>
                    <a:pt x="46" y="35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19"/>
                    <a:pt x="42" y="13"/>
                    <a:pt x="31" y="13"/>
                  </a:cubicBezTo>
                  <a:cubicBezTo>
                    <a:pt x="20" y="13"/>
                    <a:pt x="10" y="17"/>
                    <a:pt x="10" y="17"/>
                  </a:cubicBezTo>
                  <a:cubicBezTo>
                    <a:pt x="10" y="17"/>
                    <a:pt x="8" y="15"/>
                    <a:pt x="7" y="12"/>
                  </a:cubicBezTo>
                  <a:cubicBezTo>
                    <a:pt x="6" y="9"/>
                    <a:pt x="6" y="6"/>
                    <a:pt x="6" y="6"/>
                  </a:cubicBezTo>
                  <a:cubicBezTo>
                    <a:pt x="6" y="6"/>
                    <a:pt x="17" y="0"/>
                    <a:pt x="32" y="0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75" name="Freeform 63"/>
            <p:cNvSpPr>
              <a:spLocks/>
            </p:cNvSpPr>
            <p:nvPr/>
          </p:nvSpPr>
          <p:spPr bwMode="auto">
            <a:xfrm>
              <a:off x="4651" y="2579"/>
              <a:ext cx="218" cy="153"/>
            </a:xfrm>
            <a:custGeom>
              <a:avLst/>
              <a:gdLst>
                <a:gd name="T0" fmla="*/ 61 w 113"/>
                <a:gd name="T1" fmla="*/ 37 h 79"/>
                <a:gd name="T2" fmla="*/ 57 w 113"/>
                <a:gd name="T3" fmla="*/ 16 h 79"/>
                <a:gd name="T4" fmla="*/ 56 w 113"/>
                <a:gd name="T5" fmla="*/ 16 h 79"/>
                <a:gd name="T6" fmla="*/ 52 w 113"/>
                <a:gd name="T7" fmla="*/ 37 h 79"/>
                <a:gd name="T8" fmla="*/ 40 w 113"/>
                <a:gd name="T9" fmla="*/ 78 h 79"/>
                <a:gd name="T10" fmla="*/ 31 w 113"/>
                <a:gd name="T11" fmla="*/ 79 h 79"/>
                <a:gd name="T12" fmla="*/ 23 w 113"/>
                <a:gd name="T13" fmla="*/ 78 h 79"/>
                <a:gd name="T14" fmla="*/ 0 w 113"/>
                <a:gd name="T15" fmla="*/ 1 h 79"/>
                <a:gd name="T16" fmla="*/ 7 w 113"/>
                <a:gd name="T17" fmla="*/ 0 h 79"/>
                <a:gd name="T18" fmla="*/ 14 w 113"/>
                <a:gd name="T19" fmla="*/ 1 h 79"/>
                <a:gd name="T20" fmla="*/ 28 w 113"/>
                <a:gd name="T21" fmla="*/ 49 h 79"/>
                <a:gd name="T22" fmla="*/ 31 w 113"/>
                <a:gd name="T23" fmla="*/ 64 h 79"/>
                <a:gd name="T24" fmla="*/ 32 w 113"/>
                <a:gd name="T25" fmla="*/ 64 h 79"/>
                <a:gd name="T26" fmla="*/ 35 w 113"/>
                <a:gd name="T27" fmla="*/ 49 h 79"/>
                <a:gd name="T28" fmla="*/ 49 w 113"/>
                <a:gd name="T29" fmla="*/ 1 h 79"/>
                <a:gd name="T30" fmla="*/ 57 w 113"/>
                <a:gd name="T31" fmla="*/ 0 h 79"/>
                <a:gd name="T32" fmla="*/ 65 w 113"/>
                <a:gd name="T33" fmla="*/ 1 h 79"/>
                <a:gd name="T34" fmla="*/ 78 w 113"/>
                <a:gd name="T35" fmla="*/ 49 h 79"/>
                <a:gd name="T36" fmla="*/ 81 w 113"/>
                <a:gd name="T37" fmla="*/ 64 h 79"/>
                <a:gd name="T38" fmla="*/ 82 w 113"/>
                <a:gd name="T39" fmla="*/ 64 h 79"/>
                <a:gd name="T40" fmla="*/ 85 w 113"/>
                <a:gd name="T41" fmla="*/ 49 h 79"/>
                <a:gd name="T42" fmla="*/ 99 w 113"/>
                <a:gd name="T43" fmla="*/ 1 h 79"/>
                <a:gd name="T44" fmla="*/ 106 w 113"/>
                <a:gd name="T45" fmla="*/ 0 h 79"/>
                <a:gd name="T46" fmla="*/ 113 w 113"/>
                <a:gd name="T47" fmla="*/ 1 h 79"/>
                <a:gd name="T48" fmla="*/ 90 w 113"/>
                <a:gd name="T49" fmla="*/ 78 h 79"/>
                <a:gd name="T50" fmla="*/ 81 w 113"/>
                <a:gd name="T51" fmla="*/ 79 h 79"/>
                <a:gd name="T52" fmla="*/ 72 w 113"/>
                <a:gd name="T53" fmla="*/ 78 h 79"/>
                <a:gd name="T54" fmla="*/ 61 w 113"/>
                <a:gd name="T55" fmla="*/ 3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3" h="79">
                  <a:moveTo>
                    <a:pt x="61" y="37"/>
                  </a:moveTo>
                  <a:cubicBezTo>
                    <a:pt x="58" y="27"/>
                    <a:pt x="57" y="20"/>
                    <a:pt x="57" y="16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6" y="20"/>
                    <a:pt x="55" y="27"/>
                    <a:pt x="52" y="37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38" y="79"/>
                    <a:pt x="35" y="79"/>
                    <a:pt x="31" y="79"/>
                  </a:cubicBezTo>
                  <a:cubicBezTo>
                    <a:pt x="28" y="79"/>
                    <a:pt x="25" y="79"/>
                    <a:pt x="23" y="7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7" y="0"/>
                  </a:cubicBezTo>
                  <a:cubicBezTo>
                    <a:pt x="13" y="0"/>
                    <a:pt x="14" y="1"/>
                    <a:pt x="14" y="1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30" y="56"/>
                    <a:pt x="31" y="61"/>
                    <a:pt x="31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2" y="61"/>
                    <a:pt x="33" y="56"/>
                    <a:pt x="35" y="49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1"/>
                    <a:pt x="53" y="0"/>
                    <a:pt x="57" y="0"/>
                  </a:cubicBezTo>
                  <a:cubicBezTo>
                    <a:pt x="62" y="0"/>
                    <a:pt x="65" y="1"/>
                    <a:pt x="65" y="1"/>
                  </a:cubicBezTo>
                  <a:cubicBezTo>
                    <a:pt x="78" y="49"/>
                    <a:pt x="78" y="49"/>
                    <a:pt x="78" y="49"/>
                  </a:cubicBezTo>
                  <a:cubicBezTo>
                    <a:pt x="80" y="56"/>
                    <a:pt x="81" y="61"/>
                    <a:pt x="81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2" y="61"/>
                    <a:pt x="83" y="56"/>
                    <a:pt x="85" y="49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99" y="1"/>
                    <a:pt x="102" y="0"/>
                    <a:pt x="106" y="0"/>
                  </a:cubicBezTo>
                  <a:cubicBezTo>
                    <a:pt x="111" y="0"/>
                    <a:pt x="113" y="1"/>
                    <a:pt x="113" y="1"/>
                  </a:cubicBezTo>
                  <a:cubicBezTo>
                    <a:pt x="90" y="78"/>
                    <a:pt x="90" y="78"/>
                    <a:pt x="90" y="78"/>
                  </a:cubicBezTo>
                  <a:cubicBezTo>
                    <a:pt x="87" y="79"/>
                    <a:pt x="84" y="79"/>
                    <a:pt x="81" y="79"/>
                  </a:cubicBezTo>
                  <a:cubicBezTo>
                    <a:pt x="78" y="79"/>
                    <a:pt x="75" y="79"/>
                    <a:pt x="72" y="78"/>
                  </a:cubicBezTo>
                  <a:lnTo>
                    <a:pt x="61" y="37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76" name="Freeform 64"/>
            <p:cNvSpPr>
              <a:spLocks/>
            </p:cNvSpPr>
            <p:nvPr/>
          </p:nvSpPr>
          <p:spPr bwMode="auto">
            <a:xfrm>
              <a:off x="4896" y="2576"/>
              <a:ext cx="120" cy="156"/>
            </a:xfrm>
            <a:custGeom>
              <a:avLst/>
              <a:gdLst>
                <a:gd name="T0" fmla="*/ 62 w 62"/>
                <a:gd name="T1" fmla="*/ 80 h 81"/>
                <a:gd name="T2" fmla="*/ 54 w 62"/>
                <a:gd name="T3" fmla="*/ 81 h 81"/>
                <a:gd name="T4" fmla="*/ 47 w 62"/>
                <a:gd name="T5" fmla="*/ 80 h 81"/>
                <a:gd name="T6" fmla="*/ 47 w 62"/>
                <a:gd name="T7" fmla="*/ 26 h 81"/>
                <a:gd name="T8" fmla="*/ 33 w 62"/>
                <a:gd name="T9" fmla="*/ 13 h 81"/>
                <a:gd name="T10" fmla="*/ 16 w 62"/>
                <a:gd name="T11" fmla="*/ 22 h 81"/>
                <a:gd name="T12" fmla="*/ 16 w 62"/>
                <a:gd name="T13" fmla="*/ 80 h 81"/>
                <a:gd name="T14" fmla="*/ 8 w 62"/>
                <a:gd name="T15" fmla="*/ 81 h 81"/>
                <a:gd name="T16" fmla="*/ 0 w 62"/>
                <a:gd name="T17" fmla="*/ 80 h 81"/>
                <a:gd name="T18" fmla="*/ 0 w 62"/>
                <a:gd name="T19" fmla="*/ 3 h 81"/>
                <a:gd name="T20" fmla="*/ 8 w 62"/>
                <a:gd name="T21" fmla="*/ 2 h 81"/>
                <a:gd name="T22" fmla="*/ 16 w 62"/>
                <a:gd name="T23" fmla="*/ 3 h 81"/>
                <a:gd name="T24" fmla="*/ 16 w 62"/>
                <a:gd name="T25" fmla="*/ 10 h 81"/>
                <a:gd name="T26" fmla="*/ 38 w 62"/>
                <a:gd name="T27" fmla="*/ 0 h 81"/>
                <a:gd name="T28" fmla="*/ 62 w 62"/>
                <a:gd name="T29" fmla="*/ 23 h 81"/>
                <a:gd name="T30" fmla="*/ 62 w 62"/>
                <a:gd name="T31" fmla="*/ 8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" h="81">
                  <a:moveTo>
                    <a:pt x="62" y="80"/>
                  </a:moveTo>
                  <a:cubicBezTo>
                    <a:pt x="62" y="80"/>
                    <a:pt x="59" y="81"/>
                    <a:pt x="54" y="81"/>
                  </a:cubicBezTo>
                  <a:cubicBezTo>
                    <a:pt x="49" y="81"/>
                    <a:pt x="47" y="80"/>
                    <a:pt x="47" y="80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7" y="17"/>
                    <a:pt x="42" y="13"/>
                    <a:pt x="33" y="13"/>
                  </a:cubicBezTo>
                  <a:cubicBezTo>
                    <a:pt x="26" y="13"/>
                    <a:pt x="19" y="16"/>
                    <a:pt x="16" y="22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16" y="80"/>
                    <a:pt x="13" y="81"/>
                    <a:pt x="8" y="81"/>
                  </a:cubicBezTo>
                  <a:cubicBezTo>
                    <a:pt x="3" y="81"/>
                    <a:pt x="0" y="80"/>
                    <a:pt x="0" y="8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3" y="2"/>
                    <a:pt x="8" y="2"/>
                  </a:cubicBezTo>
                  <a:cubicBezTo>
                    <a:pt x="13" y="2"/>
                    <a:pt x="16" y="3"/>
                    <a:pt x="16" y="3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21" y="4"/>
                    <a:pt x="29" y="0"/>
                    <a:pt x="38" y="0"/>
                  </a:cubicBezTo>
                  <a:cubicBezTo>
                    <a:pt x="53" y="0"/>
                    <a:pt x="62" y="10"/>
                    <a:pt x="62" y="23"/>
                  </a:cubicBezTo>
                  <a:lnTo>
                    <a:pt x="62" y="80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77" name="Freeform 65"/>
            <p:cNvSpPr>
              <a:spLocks/>
            </p:cNvSpPr>
            <p:nvPr/>
          </p:nvSpPr>
          <p:spPr bwMode="auto">
            <a:xfrm>
              <a:off x="5039" y="2579"/>
              <a:ext cx="141" cy="227"/>
            </a:xfrm>
            <a:custGeom>
              <a:avLst/>
              <a:gdLst>
                <a:gd name="T0" fmla="*/ 44 w 73"/>
                <a:gd name="T1" fmla="*/ 91 h 117"/>
                <a:gd name="T2" fmla="*/ 17 w 73"/>
                <a:gd name="T3" fmla="*/ 117 h 117"/>
                <a:gd name="T4" fmla="*/ 9 w 73"/>
                <a:gd name="T5" fmla="*/ 116 h 117"/>
                <a:gd name="T6" fmla="*/ 8 w 73"/>
                <a:gd name="T7" fmla="*/ 110 h 117"/>
                <a:gd name="T8" fmla="*/ 9 w 73"/>
                <a:gd name="T9" fmla="*/ 104 h 117"/>
                <a:gd name="T10" fmla="*/ 16 w 73"/>
                <a:gd name="T11" fmla="*/ 105 h 117"/>
                <a:gd name="T12" fmla="*/ 31 w 73"/>
                <a:gd name="T13" fmla="*/ 88 h 117"/>
                <a:gd name="T14" fmla="*/ 34 w 73"/>
                <a:gd name="T15" fmla="*/ 79 h 117"/>
                <a:gd name="T16" fmla="*/ 29 w 73"/>
                <a:gd name="T17" fmla="*/ 78 h 117"/>
                <a:gd name="T18" fmla="*/ 0 w 73"/>
                <a:gd name="T19" fmla="*/ 1 h 117"/>
                <a:gd name="T20" fmla="*/ 8 w 73"/>
                <a:gd name="T21" fmla="*/ 0 h 117"/>
                <a:gd name="T22" fmla="*/ 16 w 73"/>
                <a:gd name="T23" fmla="*/ 1 h 117"/>
                <a:gd name="T24" fmla="*/ 33 w 73"/>
                <a:gd name="T25" fmla="*/ 47 h 117"/>
                <a:gd name="T26" fmla="*/ 39 w 73"/>
                <a:gd name="T27" fmla="*/ 65 h 117"/>
                <a:gd name="T28" fmla="*/ 39 w 73"/>
                <a:gd name="T29" fmla="*/ 65 h 117"/>
                <a:gd name="T30" fmla="*/ 44 w 73"/>
                <a:gd name="T31" fmla="*/ 47 h 117"/>
                <a:gd name="T32" fmla="*/ 59 w 73"/>
                <a:gd name="T33" fmla="*/ 1 h 117"/>
                <a:gd name="T34" fmla="*/ 66 w 73"/>
                <a:gd name="T35" fmla="*/ 0 h 117"/>
                <a:gd name="T36" fmla="*/ 73 w 73"/>
                <a:gd name="T37" fmla="*/ 1 h 117"/>
                <a:gd name="T38" fmla="*/ 44 w 73"/>
                <a:gd name="T39" fmla="*/ 9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3" h="117">
                  <a:moveTo>
                    <a:pt x="44" y="91"/>
                  </a:moveTo>
                  <a:cubicBezTo>
                    <a:pt x="39" y="108"/>
                    <a:pt x="34" y="117"/>
                    <a:pt x="17" y="117"/>
                  </a:cubicBezTo>
                  <a:cubicBezTo>
                    <a:pt x="12" y="117"/>
                    <a:pt x="9" y="116"/>
                    <a:pt x="9" y="116"/>
                  </a:cubicBezTo>
                  <a:cubicBezTo>
                    <a:pt x="9" y="115"/>
                    <a:pt x="8" y="113"/>
                    <a:pt x="8" y="110"/>
                  </a:cubicBezTo>
                  <a:cubicBezTo>
                    <a:pt x="8" y="107"/>
                    <a:pt x="9" y="104"/>
                    <a:pt x="9" y="104"/>
                  </a:cubicBezTo>
                  <a:cubicBezTo>
                    <a:pt x="9" y="104"/>
                    <a:pt x="12" y="105"/>
                    <a:pt x="16" y="105"/>
                  </a:cubicBezTo>
                  <a:cubicBezTo>
                    <a:pt x="23" y="105"/>
                    <a:pt x="26" y="103"/>
                    <a:pt x="31" y="88"/>
                  </a:cubicBezTo>
                  <a:cubicBezTo>
                    <a:pt x="34" y="79"/>
                    <a:pt x="34" y="79"/>
                    <a:pt x="34" y="79"/>
                  </a:cubicBezTo>
                  <a:cubicBezTo>
                    <a:pt x="32" y="79"/>
                    <a:pt x="31" y="79"/>
                    <a:pt x="29" y="7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0"/>
                    <a:pt x="8" y="0"/>
                  </a:cubicBezTo>
                  <a:cubicBezTo>
                    <a:pt x="13" y="0"/>
                    <a:pt x="16" y="1"/>
                    <a:pt x="16" y="1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7" y="57"/>
                    <a:pt x="39" y="65"/>
                    <a:pt x="39" y="65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39" y="65"/>
                    <a:pt x="41" y="57"/>
                    <a:pt x="44" y="47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61" y="0"/>
                    <a:pt x="66" y="0"/>
                  </a:cubicBezTo>
                  <a:cubicBezTo>
                    <a:pt x="71" y="0"/>
                    <a:pt x="73" y="1"/>
                    <a:pt x="73" y="1"/>
                  </a:cubicBezTo>
                  <a:lnTo>
                    <a:pt x="44" y="91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78" name="Freeform 66"/>
            <p:cNvSpPr>
              <a:spLocks/>
            </p:cNvSpPr>
            <p:nvPr/>
          </p:nvSpPr>
          <p:spPr bwMode="auto">
            <a:xfrm>
              <a:off x="5201" y="2576"/>
              <a:ext cx="106" cy="160"/>
            </a:xfrm>
            <a:custGeom>
              <a:avLst/>
              <a:gdLst>
                <a:gd name="T0" fmla="*/ 16 w 55"/>
                <a:gd name="T1" fmla="*/ 42 h 83"/>
                <a:gd name="T2" fmla="*/ 37 w 55"/>
                <a:gd name="T3" fmla="*/ 70 h 83"/>
                <a:gd name="T4" fmla="*/ 51 w 55"/>
                <a:gd name="T5" fmla="*/ 67 h 83"/>
                <a:gd name="T6" fmla="*/ 55 w 55"/>
                <a:gd name="T7" fmla="*/ 78 h 83"/>
                <a:gd name="T8" fmla="*/ 33 w 55"/>
                <a:gd name="T9" fmla="*/ 83 h 83"/>
                <a:gd name="T10" fmla="*/ 0 w 55"/>
                <a:gd name="T11" fmla="*/ 42 h 83"/>
                <a:gd name="T12" fmla="*/ 33 w 55"/>
                <a:gd name="T13" fmla="*/ 0 h 83"/>
                <a:gd name="T14" fmla="*/ 54 w 55"/>
                <a:gd name="T15" fmla="*/ 4 h 83"/>
                <a:gd name="T16" fmla="*/ 49 w 55"/>
                <a:gd name="T17" fmla="*/ 15 h 83"/>
                <a:gd name="T18" fmla="*/ 36 w 55"/>
                <a:gd name="T19" fmla="*/ 13 h 83"/>
                <a:gd name="T20" fmla="*/ 16 w 55"/>
                <a:gd name="T21" fmla="*/ 4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83">
                  <a:moveTo>
                    <a:pt x="16" y="42"/>
                  </a:moveTo>
                  <a:cubicBezTo>
                    <a:pt x="16" y="61"/>
                    <a:pt x="22" y="70"/>
                    <a:pt x="37" y="70"/>
                  </a:cubicBezTo>
                  <a:cubicBezTo>
                    <a:pt x="45" y="70"/>
                    <a:pt x="51" y="67"/>
                    <a:pt x="51" y="67"/>
                  </a:cubicBezTo>
                  <a:cubicBezTo>
                    <a:pt x="53" y="70"/>
                    <a:pt x="55" y="74"/>
                    <a:pt x="55" y="78"/>
                  </a:cubicBezTo>
                  <a:cubicBezTo>
                    <a:pt x="55" y="78"/>
                    <a:pt x="49" y="83"/>
                    <a:pt x="33" y="83"/>
                  </a:cubicBezTo>
                  <a:cubicBezTo>
                    <a:pt x="11" y="83"/>
                    <a:pt x="0" y="68"/>
                    <a:pt x="0" y="42"/>
                  </a:cubicBezTo>
                  <a:cubicBezTo>
                    <a:pt x="0" y="15"/>
                    <a:pt x="11" y="0"/>
                    <a:pt x="33" y="0"/>
                  </a:cubicBezTo>
                  <a:cubicBezTo>
                    <a:pt x="48" y="0"/>
                    <a:pt x="54" y="4"/>
                    <a:pt x="54" y="4"/>
                  </a:cubicBezTo>
                  <a:cubicBezTo>
                    <a:pt x="54" y="8"/>
                    <a:pt x="52" y="12"/>
                    <a:pt x="49" y="15"/>
                  </a:cubicBezTo>
                  <a:cubicBezTo>
                    <a:pt x="49" y="15"/>
                    <a:pt x="44" y="13"/>
                    <a:pt x="36" y="13"/>
                  </a:cubicBezTo>
                  <a:cubicBezTo>
                    <a:pt x="22" y="13"/>
                    <a:pt x="16" y="22"/>
                    <a:pt x="16" y="42"/>
                  </a:cubicBezTo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79" name="Freeform 67"/>
            <p:cNvSpPr>
              <a:spLocks/>
            </p:cNvSpPr>
            <p:nvPr/>
          </p:nvSpPr>
          <p:spPr bwMode="auto">
            <a:xfrm>
              <a:off x="5338" y="2514"/>
              <a:ext cx="120" cy="218"/>
            </a:xfrm>
            <a:custGeom>
              <a:avLst/>
              <a:gdLst>
                <a:gd name="T0" fmla="*/ 62 w 62"/>
                <a:gd name="T1" fmla="*/ 112 h 113"/>
                <a:gd name="T2" fmla="*/ 54 w 62"/>
                <a:gd name="T3" fmla="*/ 113 h 113"/>
                <a:gd name="T4" fmla="*/ 46 w 62"/>
                <a:gd name="T5" fmla="*/ 112 h 113"/>
                <a:gd name="T6" fmla="*/ 46 w 62"/>
                <a:gd name="T7" fmla="*/ 58 h 113"/>
                <a:gd name="T8" fmla="*/ 32 w 62"/>
                <a:gd name="T9" fmla="*/ 45 h 113"/>
                <a:gd name="T10" fmla="*/ 15 w 62"/>
                <a:gd name="T11" fmla="*/ 54 h 113"/>
                <a:gd name="T12" fmla="*/ 15 w 62"/>
                <a:gd name="T13" fmla="*/ 112 h 113"/>
                <a:gd name="T14" fmla="*/ 8 w 62"/>
                <a:gd name="T15" fmla="*/ 113 h 113"/>
                <a:gd name="T16" fmla="*/ 0 w 62"/>
                <a:gd name="T17" fmla="*/ 112 h 113"/>
                <a:gd name="T18" fmla="*/ 0 w 62"/>
                <a:gd name="T19" fmla="*/ 1 h 113"/>
                <a:gd name="T20" fmla="*/ 8 w 62"/>
                <a:gd name="T21" fmla="*/ 0 h 113"/>
                <a:gd name="T22" fmla="*/ 15 w 62"/>
                <a:gd name="T23" fmla="*/ 1 h 113"/>
                <a:gd name="T24" fmla="*/ 15 w 62"/>
                <a:gd name="T25" fmla="*/ 42 h 113"/>
                <a:gd name="T26" fmla="*/ 38 w 62"/>
                <a:gd name="T27" fmla="*/ 32 h 113"/>
                <a:gd name="T28" fmla="*/ 62 w 62"/>
                <a:gd name="T29" fmla="*/ 55 h 113"/>
                <a:gd name="T30" fmla="*/ 62 w 62"/>
                <a:gd name="T31" fmla="*/ 11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" h="113">
                  <a:moveTo>
                    <a:pt x="62" y="112"/>
                  </a:moveTo>
                  <a:cubicBezTo>
                    <a:pt x="62" y="112"/>
                    <a:pt x="59" y="113"/>
                    <a:pt x="54" y="113"/>
                  </a:cubicBezTo>
                  <a:cubicBezTo>
                    <a:pt x="49" y="113"/>
                    <a:pt x="46" y="112"/>
                    <a:pt x="46" y="112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6" y="49"/>
                    <a:pt x="42" y="45"/>
                    <a:pt x="32" y="45"/>
                  </a:cubicBezTo>
                  <a:cubicBezTo>
                    <a:pt x="26" y="45"/>
                    <a:pt x="19" y="48"/>
                    <a:pt x="15" y="54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5" y="112"/>
                    <a:pt x="13" y="113"/>
                    <a:pt x="8" y="113"/>
                  </a:cubicBezTo>
                  <a:cubicBezTo>
                    <a:pt x="2" y="113"/>
                    <a:pt x="0" y="112"/>
                    <a:pt x="0" y="11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0"/>
                    <a:pt x="8" y="0"/>
                  </a:cubicBezTo>
                  <a:cubicBezTo>
                    <a:pt x="13" y="0"/>
                    <a:pt x="15" y="1"/>
                    <a:pt x="15" y="1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21" y="36"/>
                    <a:pt x="29" y="32"/>
                    <a:pt x="38" y="32"/>
                  </a:cubicBezTo>
                  <a:cubicBezTo>
                    <a:pt x="53" y="32"/>
                    <a:pt x="62" y="42"/>
                    <a:pt x="62" y="55"/>
                  </a:cubicBezTo>
                  <a:lnTo>
                    <a:pt x="62" y="112"/>
                  </a:lnTo>
                  <a:close/>
                </a:path>
              </a:pathLst>
            </a:custGeom>
            <a:solidFill>
              <a:srgbClr val="535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80" name="Freeform 68"/>
            <p:cNvSpPr>
              <a:spLocks/>
            </p:cNvSpPr>
            <p:nvPr/>
          </p:nvSpPr>
          <p:spPr bwMode="auto">
            <a:xfrm>
              <a:off x="2190" y="2151"/>
              <a:ext cx="52" cy="581"/>
            </a:xfrm>
            <a:custGeom>
              <a:avLst/>
              <a:gdLst>
                <a:gd name="T0" fmla="*/ 14 w 27"/>
                <a:gd name="T1" fmla="*/ 0 h 300"/>
                <a:gd name="T2" fmla="*/ 0 w 27"/>
                <a:gd name="T3" fmla="*/ 14 h 300"/>
                <a:gd name="T4" fmla="*/ 0 w 27"/>
                <a:gd name="T5" fmla="*/ 286 h 300"/>
                <a:gd name="T6" fmla="*/ 14 w 27"/>
                <a:gd name="T7" fmla="*/ 300 h 300"/>
                <a:gd name="T8" fmla="*/ 27 w 27"/>
                <a:gd name="T9" fmla="*/ 286 h 300"/>
                <a:gd name="T10" fmla="*/ 27 w 27"/>
                <a:gd name="T11" fmla="*/ 14 h 300"/>
                <a:gd name="T12" fmla="*/ 14 w 27"/>
                <a:gd name="T13" fmla="*/ 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300">
                  <a:moveTo>
                    <a:pt x="14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86"/>
                    <a:pt x="0" y="286"/>
                    <a:pt x="0" y="286"/>
                  </a:cubicBezTo>
                  <a:cubicBezTo>
                    <a:pt x="0" y="293"/>
                    <a:pt x="6" y="300"/>
                    <a:pt x="14" y="300"/>
                  </a:cubicBezTo>
                  <a:cubicBezTo>
                    <a:pt x="21" y="300"/>
                    <a:pt x="27" y="293"/>
                    <a:pt x="27" y="286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6"/>
                    <a:pt x="21" y="0"/>
                    <a:pt x="14" y="0"/>
                  </a:cubicBezTo>
                </a:path>
              </a:pathLst>
            </a:custGeom>
            <a:solidFill>
              <a:srgbClr val="48A2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81" name="Freeform 69"/>
            <p:cNvSpPr>
              <a:spLocks noEditPoints="1"/>
            </p:cNvSpPr>
            <p:nvPr/>
          </p:nvSpPr>
          <p:spPr bwMode="auto">
            <a:xfrm>
              <a:off x="2265" y="2016"/>
              <a:ext cx="461" cy="715"/>
            </a:xfrm>
            <a:custGeom>
              <a:avLst/>
              <a:gdLst>
                <a:gd name="T0" fmla="*/ 66 w 239"/>
                <a:gd name="T1" fmla="*/ 238 h 369"/>
                <a:gd name="T2" fmla="*/ 204 w 239"/>
                <a:gd name="T3" fmla="*/ 101 h 369"/>
                <a:gd name="T4" fmla="*/ 66 w 239"/>
                <a:gd name="T5" fmla="*/ 238 h 369"/>
                <a:gd name="T6" fmla="*/ 223 w 239"/>
                <a:gd name="T7" fmla="*/ 68 h 369"/>
                <a:gd name="T8" fmla="*/ 49 w 239"/>
                <a:gd name="T9" fmla="*/ 207 h 369"/>
                <a:gd name="T10" fmla="*/ 81 w 239"/>
                <a:gd name="T11" fmla="*/ 21 h 369"/>
                <a:gd name="T12" fmla="*/ 74 w 239"/>
                <a:gd name="T13" fmla="*/ 3 h 369"/>
                <a:gd name="T14" fmla="*/ 55 w 239"/>
                <a:gd name="T15" fmla="*/ 10 h 369"/>
                <a:gd name="T16" fmla="*/ 55 w 239"/>
                <a:gd name="T17" fmla="*/ 363 h 369"/>
                <a:gd name="T18" fmla="*/ 67 w 239"/>
                <a:gd name="T19" fmla="*/ 369 h 369"/>
                <a:gd name="T20" fmla="*/ 74 w 239"/>
                <a:gd name="T21" fmla="*/ 367 h 369"/>
                <a:gd name="T22" fmla="*/ 79 w 239"/>
                <a:gd name="T23" fmla="*/ 348 h 369"/>
                <a:gd name="T24" fmla="*/ 54 w 239"/>
                <a:gd name="T25" fmla="*/ 269 h 369"/>
                <a:gd name="T26" fmla="*/ 238 w 239"/>
                <a:gd name="T27" fmla="*/ 86 h 369"/>
                <a:gd name="T28" fmla="*/ 238 w 239"/>
                <a:gd name="T29" fmla="*/ 86 h 369"/>
                <a:gd name="T30" fmla="*/ 239 w 239"/>
                <a:gd name="T31" fmla="*/ 80 h 369"/>
                <a:gd name="T32" fmla="*/ 223 w 239"/>
                <a:gd name="T33" fmla="*/ 68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9" h="369">
                  <a:moveTo>
                    <a:pt x="66" y="238"/>
                  </a:moveTo>
                  <a:cubicBezTo>
                    <a:pt x="90" y="168"/>
                    <a:pt x="140" y="119"/>
                    <a:pt x="204" y="101"/>
                  </a:cubicBezTo>
                  <a:cubicBezTo>
                    <a:pt x="182" y="159"/>
                    <a:pt x="137" y="218"/>
                    <a:pt x="66" y="238"/>
                  </a:cubicBezTo>
                  <a:moveTo>
                    <a:pt x="223" y="68"/>
                  </a:moveTo>
                  <a:cubicBezTo>
                    <a:pt x="145" y="80"/>
                    <a:pt x="82" y="131"/>
                    <a:pt x="49" y="207"/>
                  </a:cubicBezTo>
                  <a:cubicBezTo>
                    <a:pt x="47" y="145"/>
                    <a:pt x="56" y="77"/>
                    <a:pt x="81" y="21"/>
                  </a:cubicBezTo>
                  <a:cubicBezTo>
                    <a:pt x="84" y="14"/>
                    <a:pt x="81" y="6"/>
                    <a:pt x="74" y="3"/>
                  </a:cubicBezTo>
                  <a:cubicBezTo>
                    <a:pt x="67" y="0"/>
                    <a:pt x="59" y="3"/>
                    <a:pt x="55" y="10"/>
                  </a:cubicBezTo>
                  <a:cubicBezTo>
                    <a:pt x="0" y="132"/>
                    <a:pt x="18" y="302"/>
                    <a:pt x="55" y="363"/>
                  </a:cubicBezTo>
                  <a:cubicBezTo>
                    <a:pt x="58" y="367"/>
                    <a:pt x="62" y="369"/>
                    <a:pt x="67" y="369"/>
                  </a:cubicBezTo>
                  <a:cubicBezTo>
                    <a:pt x="70" y="369"/>
                    <a:pt x="72" y="369"/>
                    <a:pt x="74" y="367"/>
                  </a:cubicBezTo>
                  <a:cubicBezTo>
                    <a:pt x="81" y="363"/>
                    <a:pt x="83" y="355"/>
                    <a:pt x="79" y="348"/>
                  </a:cubicBezTo>
                  <a:cubicBezTo>
                    <a:pt x="68" y="330"/>
                    <a:pt x="60" y="304"/>
                    <a:pt x="54" y="269"/>
                  </a:cubicBezTo>
                  <a:cubicBezTo>
                    <a:pt x="157" y="251"/>
                    <a:pt x="217" y="163"/>
                    <a:pt x="238" y="86"/>
                  </a:cubicBezTo>
                  <a:cubicBezTo>
                    <a:pt x="238" y="86"/>
                    <a:pt x="238" y="86"/>
                    <a:pt x="238" y="86"/>
                  </a:cubicBezTo>
                  <a:cubicBezTo>
                    <a:pt x="239" y="84"/>
                    <a:pt x="239" y="82"/>
                    <a:pt x="239" y="80"/>
                  </a:cubicBezTo>
                  <a:cubicBezTo>
                    <a:pt x="237" y="73"/>
                    <a:pt x="230" y="67"/>
                    <a:pt x="223" y="68"/>
                  </a:cubicBezTo>
                </a:path>
              </a:pathLst>
            </a:custGeom>
            <a:solidFill>
              <a:srgbClr val="48A2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>
                <a:solidFill>
                  <a:srgbClr val="53565A"/>
                </a:solidFill>
              </a:endParaRPr>
            </a:p>
          </p:txBody>
        </p:sp>
        <p:sp>
          <p:nvSpPr>
            <p:cNvPr id="82" name="Freeform 70"/>
            <p:cNvSpPr>
              <a:spLocks/>
            </p:cNvSpPr>
            <p:nvPr/>
          </p:nvSpPr>
          <p:spPr bwMode="auto">
            <a:xfrm>
              <a:off x="2147" y="2196"/>
              <a:ext cx="274" cy="104"/>
            </a:xfrm>
            <a:custGeom>
              <a:avLst/>
              <a:gdLst>
                <a:gd name="T0" fmla="*/ 15 w 142"/>
                <a:gd name="T1" fmla="*/ 54 h 54"/>
                <a:gd name="T2" fmla="*/ 1 w 142"/>
                <a:gd name="T3" fmla="*/ 43 h 54"/>
                <a:gd name="T4" fmla="*/ 12 w 142"/>
                <a:gd name="T5" fmla="*/ 26 h 54"/>
                <a:gd name="T6" fmla="*/ 124 w 142"/>
                <a:gd name="T7" fmla="*/ 2 h 54"/>
                <a:gd name="T8" fmla="*/ 141 w 142"/>
                <a:gd name="T9" fmla="*/ 12 h 54"/>
                <a:gd name="T10" fmla="*/ 130 w 142"/>
                <a:gd name="T11" fmla="*/ 29 h 54"/>
                <a:gd name="T12" fmla="*/ 18 w 142"/>
                <a:gd name="T13" fmla="*/ 54 h 54"/>
                <a:gd name="T14" fmla="*/ 15 w 142"/>
                <a:gd name="T1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54">
                  <a:moveTo>
                    <a:pt x="15" y="54"/>
                  </a:moveTo>
                  <a:cubicBezTo>
                    <a:pt x="8" y="54"/>
                    <a:pt x="3" y="50"/>
                    <a:pt x="1" y="43"/>
                  </a:cubicBezTo>
                  <a:cubicBezTo>
                    <a:pt x="0" y="36"/>
                    <a:pt x="4" y="28"/>
                    <a:pt x="12" y="26"/>
                  </a:cubicBezTo>
                  <a:cubicBezTo>
                    <a:pt x="124" y="2"/>
                    <a:pt x="124" y="2"/>
                    <a:pt x="124" y="2"/>
                  </a:cubicBezTo>
                  <a:cubicBezTo>
                    <a:pt x="132" y="0"/>
                    <a:pt x="139" y="5"/>
                    <a:pt x="141" y="12"/>
                  </a:cubicBezTo>
                  <a:cubicBezTo>
                    <a:pt x="142" y="20"/>
                    <a:pt x="138" y="27"/>
                    <a:pt x="130" y="29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17" y="54"/>
                    <a:pt x="16" y="54"/>
                    <a:pt x="15" y="54"/>
                  </a:cubicBezTo>
                </a:path>
              </a:pathLst>
            </a:custGeom>
            <a:solidFill>
              <a:srgbClr val="CB33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53565A"/>
                </a:solidFill>
              </a:endParaRPr>
            </a:p>
          </p:txBody>
        </p:sp>
        <p:sp>
          <p:nvSpPr>
            <p:cNvPr id="83" name="Freeform 71"/>
            <p:cNvSpPr>
              <a:spLocks noEditPoints="1"/>
            </p:cNvSpPr>
            <p:nvPr/>
          </p:nvSpPr>
          <p:spPr bwMode="auto">
            <a:xfrm>
              <a:off x="2184" y="1508"/>
              <a:ext cx="575" cy="568"/>
            </a:xfrm>
            <a:custGeom>
              <a:avLst/>
              <a:gdLst>
                <a:gd name="T0" fmla="*/ 241 w 298"/>
                <a:gd name="T1" fmla="*/ 185 h 293"/>
                <a:gd name="T2" fmla="*/ 138 w 298"/>
                <a:gd name="T3" fmla="*/ 266 h 293"/>
                <a:gd name="T4" fmla="*/ 112 w 298"/>
                <a:gd name="T5" fmla="*/ 262 h 293"/>
                <a:gd name="T6" fmla="*/ 47 w 298"/>
                <a:gd name="T7" fmla="*/ 214 h 293"/>
                <a:gd name="T8" fmla="*/ 35 w 298"/>
                <a:gd name="T9" fmla="*/ 134 h 293"/>
                <a:gd name="T10" fmla="*/ 56 w 298"/>
                <a:gd name="T11" fmla="*/ 51 h 293"/>
                <a:gd name="T12" fmla="*/ 82 w 298"/>
                <a:gd name="T13" fmla="*/ 94 h 293"/>
                <a:gd name="T14" fmla="*/ 91 w 298"/>
                <a:gd name="T15" fmla="*/ 101 h 293"/>
                <a:gd name="T16" fmla="*/ 101 w 298"/>
                <a:gd name="T17" fmla="*/ 99 h 293"/>
                <a:gd name="T18" fmla="*/ 162 w 298"/>
                <a:gd name="T19" fmla="*/ 63 h 293"/>
                <a:gd name="T20" fmla="*/ 191 w 298"/>
                <a:gd name="T21" fmla="*/ 111 h 293"/>
                <a:gd name="T22" fmla="*/ 131 w 298"/>
                <a:gd name="T23" fmla="*/ 148 h 293"/>
                <a:gd name="T24" fmla="*/ 126 w 298"/>
                <a:gd name="T25" fmla="*/ 167 h 293"/>
                <a:gd name="T26" fmla="*/ 138 w 298"/>
                <a:gd name="T27" fmla="*/ 174 h 293"/>
                <a:gd name="T28" fmla="*/ 145 w 298"/>
                <a:gd name="T29" fmla="*/ 172 h 293"/>
                <a:gd name="T30" fmla="*/ 218 w 298"/>
                <a:gd name="T31" fmla="*/ 128 h 293"/>
                <a:gd name="T32" fmla="*/ 218 w 298"/>
                <a:gd name="T33" fmla="*/ 128 h 293"/>
                <a:gd name="T34" fmla="*/ 261 w 298"/>
                <a:gd name="T35" fmla="*/ 102 h 293"/>
                <a:gd name="T36" fmla="*/ 241 w 298"/>
                <a:gd name="T37" fmla="*/ 185 h 293"/>
                <a:gd name="T38" fmla="*/ 291 w 298"/>
                <a:gd name="T39" fmla="*/ 61 h 293"/>
                <a:gd name="T40" fmla="*/ 276 w 298"/>
                <a:gd name="T41" fmla="*/ 60 h 293"/>
                <a:gd name="T42" fmla="*/ 215 w 298"/>
                <a:gd name="T43" fmla="*/ 97 h 293"/>
                <a:gd name="T44" fmla="*/ 179 w 298"/>
                <a:gd name="T45" fmla="*/ 36 h 293"/>
                <a:gd name="T46" fmla="*/ 170 w 298"/>
                <a:gd name="T47" fmla="*/ 30 h 293"/>
                <a:gd name="T48" fmla="*/ 160 w 298"/>
                <a:gd name="T49" fmla="*/ 32 h 293"/>
                <a:gd name="T50" fmla="*/ 99 w 298"/>
                <a:gd name="T51" fmla="*/ 68 h 293"/>
                <a:gd name="T52" fmla="*/ 62 w 298"/>
                <a:gd name="T53" fmla="*/ 8 h 293"/>
                <a:gd name="T54" fmla="*/ 48 w 298"/>
                <a:gd name="T55" fmla="*/ 1 h 293"/>
                <a:gd name="T56" fmla="*/ 37 w 298"/>
                <a:gd name="T57" fmla="*/ 11 h 293"/>
                <a:gd name="T58" fmla="*/ 8 w 298"/>
                <a:gd name="T59" fmla="*/ 128 h 293"/>
                <a:gd name="T60" fmla="*/ 23 w 298"/>
                <a:gd name="T61" fmla="*/ 229 h 293"/>
                <a:gd name="T62" fmla="*/ 106 w 298"/>
                <a:gd name="T63" fmla="*/ 289 h 293"/>
                <a:gd name="T64" fmla="*/ 138 w 298"/>
                <a:gd name="T65" fmla="*/ 293 h 293"/>
                <a:gd name="T66" fmla="*/ 268 w 298"/>
                <a:gd name="T67" fmla="*/ 192 h 293"/>
                <a:gd name="T68" fmla="*/ 296 w 298"/>
                <a:gd name="T69" fmla="*/ 76 h 293"/>
                <a:gd name="T70" fmla="*/ 291 w 298"/>
                <a:gd name="T71" fmla="*/ 61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8" h="293">
                  <a:moveTo>
                    <a:pt x="241" y="185"/>
                  </a:moveTo>
                  <a:cubicBezTo>
                    <a:pt x="229" y="233"/>
                    <a:pt x="187" y="266"/>
                    <a:pt x="138" y="266"/>
                  </a:cubicBezTo>
                  <a:cubicBezTo>
                    <a:pt x="129" y="266"/>
                    <a:pt x="121" y="265"/>
                    <a:pt x="112" y="262"/>
                  </a:cubicBezTo>
                  <a:cubicBezTo>
                    <a:pt x="85" y="256"/>
                    <a:pt x="62" y="239"/>
                    <a:pt x="47" y="214"/>
                  </a:cubicBezTo>
                  <a:cubicBezTo>
                    <a:pt x="33" y="190"/>
                    <a:pt x="28" y="162"/>
                    <a:pt x="35" y="134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82" y="94"/>
                    <a:pt x="82" y="94"/>
                    <a:pt x="82" y="94"/>
                  </a:cubicBezTo>
                  <a:cubicBezTo>
                    <a:pt x="84" y="98"/>
                    <a:pt x="87" y="100"/>
                    <a:pt x="91" y="101"/>
                  </a:cubicBezTo>
                  <a:cubicBezTo>
                    <a:pt x="94" y="102"/>
                    <a:pt x="98" y="101"/>
                    <a:pt x="101" y="99"/>
                  </a:cubicBezTo>
                  <a:cubicBezTo>
                    <a:pt x="162" y="63"/>
                    <a:pt x="162" y="63"/>
                    <a:pt x="162" y="63"/>
                  </a:cubicBezTo>
                  <a:cubicBezTo>
                    <a:pt x="191" y="111"/>
                    <a:pt x="191" y="111"/>
                    <a:pt x="191" y="111"/>
                  </a:cubicBezTo>
                  <a:cubicBezTo>
                    <a:pt x="131" y="148"/>
                    <a:pt x="131" y="148"/>
                    <a:pt x="131" y="148"/>
                  </a:cubicBezTo>
                  <a:cubicBezTo>
                    <a:pt x="124" y="152"/>
                    <a:pt x="122" y="160"/>
                    <a:pt x="126" y="167"/>
                  </a:cubicBezTo>
                  <a:cubicBezTo>
                    <a:pt x="129" y="171"/>
                    <a:pt x="133" y="174"/>
                    <a:pt x="138" y="174"/>
                  </a:cubicBezTo>
                  <a:cubicBezTo>
                    <a:pt x="140" y="174"/>
                    <a:pt x="143" y="173"/>
                    <a:pt x="145" y="172"/>
                  </a:cubicBezTo>
                  <a:cubicBezTo>
                    <a:pt x="218" y="128"/>
                    <a:pt x="218" y="128"/>
                    <a:pt x="218" y="128"/>
                  </a:cubicBezTo>
                  <a:cubicBezTo>
                    <a:pt x="218" y="128"/>
                    <a:pt x="218" y="128"/>
                    <a:pt x="218" y="128"/>
                  </a:cubicBezTo>
                  <a:cubicBezTo>
                    <a:pt x="261" y="102"/>
                    <a:pt x="261" y="102"/>
                    <a:pt x="261" y="102"/>
                  </a:cubicBezTo>
                  <a:lnTo>
                    <a:pt x="241" y="185"/>
                  </a:lnTo>
                  <a:close/>
                  <a:moveTo>
                    <a:pt x="291" y="61"/>
                  </a:moveTo>
                  <a:cubicBezTo>
                    <a:pt x="287" y="58"/>
                    <a:pt x="280" y="58"/>
                    <a:pt x="276" y="60"/>
                  </a:cubicBezTo>
                  <a:cubicBezTo>
                    <a:pt x="215" y="97"/>
                    <a:pt x="215" y="97"/>
                    <a:pt x="215" y="97"/>
                  </a:cubicBezTo>
                  <a:cubicBezTo>
                    <a:pt x="179" y="36"/>
                    <a:pt x="179" y="36"/>
                    <a:pt x="179" y="36"/>
                  </a:cubicBezTo>
                  <a:cubicBezTo>
                    <a:pt x="177" y="33"/>
                    <a:pt x="174" y="31"/>
                    <a:pt x="170" y="30"/>
                  </a:cubicBezTo>
                  <a:cubicBezTo>
                    <a:pt x="166" y="29"/>
                    <a:pt x="163" y="30"/>
                    <a:pt x="160" y="32"/>
                  </a:cubicBezTo>
                  <a:cubicBezTo>
                    <a:pt x="99" y="68"/>
                    <a:pt x="99" y="68"/>
                    <a:pt x="99" y="68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0" y="3"/>
                    <a:pt x="54" y="0"/>
                    <a:pt x="48" y="1"/>
                  </a:cubicBezTo>
                  <a:cubicBezTo>
                    <a:pt x="43" y="2"/>
                    <a:pt x="38" y="6"/>
                    <a:pt x="37" y="11"/>
                  </a:cubicBezTo>
                  <a:cubicBezTo>
                    <a:pt x="8" y="128"/>
                    <a:pt x="8" y="128"/>
                    <a:pt x="8" y="128"/>
                  </a:cubicBezTo>
                  <a:cubicBezTo>
                    <a:pt x="0" y="162"/>
                    <a:pt x="5" y="198"/>
                    <a:pt x="23" y="229"/>
                  </a:cubicBezTo>
                  <a:cubicBezTo>
                    <a:pt x="42" y="259"/>
                    <a:pt x="71" y="281"/>
                    <a:pt x="106" y="289"/>
                  </a:cubicBezTo>
                  <a:cubicBezTo>
                    <a:pt x="116" y="292"/>
                    <a:pt x="127" y="293"/>
                    <a:pt x="138" y="293"/>
                  </a:cubicBezTo>
                  <a:cubicBezTo>
                    <a:pt x="199" y="293"/>
                    <a:pt x="253" y="252"/>
                    <a:pt x="268" y="192"/>
                  </a:cubicBezTo>
                  <a:cubicBezTo>
                    <a:pt x="296" y="76"/>
                    <a:pt x="296" y="76"/>
                    <a:pt x="296" y="76"/>
                  </a:cubicBezTo>
                  <a:cubicBezTo>
                    <a:pt x="298" y="70"/>
                    <a:pt x="296" y="65"/>
                    <a:pt x="291" y="61"/>
                  </a:cubicBezTo>
                </a:path>
              </a:pathLst>
            </a:custGeom>
            <a:solidFill>
              <a:srgbClr val="CB33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dirty="0">
                <a:solidFill>
                  <a:srgbClr val="53565A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94629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2368847" y="1116917"/>
            <a:ext cx="9909829" cy="681198"/>
          </a:xfrm>
        </p:spPr>
        <p:txBody>
          <a:bodyPr>
            <a:normAutofit fontScale="90000"/>
          </a:bodyPr>
          <a:lstStyle/>
          <a:p>
            <a:r>
              <a:rPr lang="pl-PL" altLang="pl-PL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Pilotażowy program „Aktywny samorząd” </a:t>
            </a:r>
            <a:br>
              <a:rPr lang="pl-PL" altLang="pl-PL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</a:br>
            <a:r>
              <a:rPr lang="pl-PL" altLang="pl-PL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„Kierunki działań (…)” w 2020 roku – ZMIANY</a:t>
            </a:r>
            <a:br>
              <a:rPr lang="pl-PL" dirty="0"/>
            </a:br>
            <a:r>
              <a:rPr lang="pl-PL" dirty="0"/>
              <a:t> </a:t>
            </a:r>
            <a:br>
              <a:rPr lang="pl-PL" dirty="0"/>
            </a:br>
            <a:endParaRPr lang="pl-PL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026" name="Picture 2" descr="C:\Users\mporeba\AppData\Local\Temp\notes2A7489\~46905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6960" y="5093716"/>
            <a:ext cx="4754880" cy="1395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E54649F7-E1C9-498A-9048-04E42951ECBA}"/>
              </a:ext>
            </a:extLst>
          </p:cNvPr>
          <p:cNvSpPr/>
          <p:nvPr/>
        </p:nvSpPr>
        <p:spPr>
          <a:xfrm>
            <a:off x="372988" y="1907318"/>
            <a:ext cx="11181455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pl-PL" altLang="pl-PL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Zgodnie z postanowieniami programu, </a:t>
            </a:r>
            <a:r>
              <a:rPr lang="pl-PL" sz="2000" b="1" dirty="0">
                <a:solidFill>
                  <a:srgbClr val="002060"/>
                </a:solidFill>
                <a:latin typeface="+mj-lt"/>
              </a:rPr>
              <a:t>Zarząd Funduszu do dnia 31 stycznia każdego roku realizacji programu zatwierdza dokument wyznaczający kierunki działań programu oraz warunki brzegowe obowiązujące realizatorów programu w danym roku.</a:t>
            </a:r>
          </a:p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pl-PL" sz="2000" b="1" dirty="0">
                <a:solidFill>
                  <a:srgbClr val="002060"/>
                </a:solidFill>
                <a:latin typeface="+mj-lt"/>
              </a:rPr>
              <a:t>Uchwała nr 3/2020 Zarządu PFRON z dnia 07 stycznia 2020 r.</a:t>
            </a:r>
          </a:p>
          <a:p>
            <a:pPr algn="ctr">
              <a:spcBef>
                <a:spcPts val="1200"/>
              </a:spcBef>
              <a:spcAft>
                <a:spcPts val="1200"/>
              </a:spcAft>
            </a:pPr>
            <a:br>
              <a:rPr lang="pl-PL" sz="2000" b="1" dirty="0">
                <a:solidFill>
                  <a:srgbClr val="002060"/>
                </a:solidFill>
                <a:latin typeface="+mj-lt"/>
              </a:rPr>
            </a:br>
            <a:r>
              <a:rPr lang="pl-PL" sz="2400" b="1" dirty="0">
                <a:solidFill>
                  <a:srgbClr val="C00000"/>
                </a:solidFill>
                <a:latin typeface="+mj-lt"/>
              </a:rPr>
              <a:t>Dokument pn. „Kierunki działań(…)” na 2020 r. może być modyfikowany. </a:t>
            </a:r>
          </a:p>
        </p:txBody>
      </p:sp>
    </p:spTree>
    <p:extLst>
      <p:ext uri="{BB962C8B-B14F-4D97-AF65-F5344CB8AC3E}">
        <p14:creationId xmlns:p14="http://schemas.microsoft.com/office/powerpoint/2010/main" val="2895577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2603500" y="161899"/>
            <a:ext cx="95885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altLang="pl-PL" sz="24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Pilotażowy program „Aktywny samorząd” w 2020 roku </a:t>
            </a:r>
            <a:br>
              <a:rPr lang="pl-PL" altLang="pl-PL" sz="24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</a:br>
            <a:r>
              <a:rPr lang="pl-PL" altLang="pl-PL" sz="24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– realizowane formy wsparcia  </a:t>
            </a:r>
            <a:endParaRPr lang="pl-PL" sz="2000" dirty="0">
              <a:latin typeface="+mj-lt"/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266700" y="1171757"/>
            <a:ext cx="117221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pl-PL" sz="2000" b="1" dirty="0">
                <a:solidFill>
                  <a:srgbClr val="FF0000"/>
                </a:solidFill>
                <a:latin typeface="+mj-lt"/>
              </a:rPr>
              <a:t>Moduł I – likwidacja barier utrudniających aktywizację społeczną i zawodową, w tym: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pl-PL" sz="2000" b="1" dirty="0">
              <a:solidFill>
                <a:srgbClr val="002060"/>
              </a:solidFill>
              <a:latin typeface="+mj-lt"/>
            </a:endParaRPr>
          </a:p>
          <a:p>
            <a:r>
              <a:rPr lang="pl-PL" sz="2000" dirty="0">
                <a:solidFill>
                  <a:srgbClr val="002060"/>
                </a:solidFill>
                <a:latin typeface="+mj-lt"/>
              </a:rPr>
              <a:t>      </a:t>
            </a:r>
            <a:r>
              <a:rPr lang="pl-PL" sz="2000" b="1" dirty="0">
                <a:solidFill>
                  <a:srgbClr val="FF0000"/>
                </a:solidFill>
                <a:latin typeface="+mj-lt"/>
              </a:rPr>
              <a:t>Obszar A</a:t>
            </a:r>
            <a:r>
              <a:rPr lang="pl-PL" sz="2000" dirty="0">
                <a:solidFill>
                  <a:srgbClr val="FF0000"/>
                </a:solidFill>
                <a:latin typeface="+mj-lt"/>
              </a:rPr>
              <a:t> – likwidacja bariery transportowej:</a:t>
            </a:r>
          </a:p>
          <a:p>
            <a:endParaRPr lang="pl-PL" sz="2000" dirty="0">
              <a:solidFill>
                <a:srgbClr val="002060"/>
              </a:solidFill>
              <a:latin typeface="+mj-lt"/>
            </a:endParaRPr>
          </a:p>
          <a:p>
            <a:pPr marL="1714500" lvl="3" indent="-342900"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rgbClr val="002060"/>
                </a:solidFill>
                <a:latin typeface="+mj-lt"/>
              </a:rPr>
              <a:t>Zadanie 1: pomoc w zakupie i montażu oprzyrządowania do posiadanego samochodu </a:t>
            </a:r>
            <a:br>
              <a:rPr lang="pl-PL" sz="2000" dirty="0">
                <a:solidFill>
                  <a:srgbClr val="002060"/>
                </a:solidFill>
                <a:latin typeface="+mj-lt"/>
              </a:rPr>
            </a:br>
            <a:r>
              <a:rPr lang="pl-PL" sz="2000" dirty="0">
                <a:solidFill>
                  <a:srgbClr val="002060"/>
                </a:solidFill>
                <a:latin typeface="+mj-lt"/>
              </a:rPr>
              <a:t>(</a:t>
            </a:r>
            <a:r>
              <a:rPr lang="pl-PL" sz="2000" dirty="0">
                <a:solidFill>
                  <a:srgbClr val="002060"/>
                </a:solidFill>
              </a:rPr>
              <a:t>osoby posiadające umiarkowany lub znaczny stopień niepełnosprawności i  dysfunkcją ruchu</a:t>
            </a:r>
            <a:r>
              <a:rPr lang="pl-PL" sz="2000" dirty="0">
                <a:solidFill>
                  <a:srgbClr val="002060"/>
                </a:solidFill>
                <a:latin typeface="+mj-lt"/>
              </a:rPr>
              <a:t>)</a:t>
            </a:r>
          </a:p>
          <a:p>
            <a:pPr lvl="3"/>
            <a:endParaRPr lang="pl-PL" sz="2000" dirty="0">
              <a:solidFill>
                <a:srgbClr val="002060"/>
              </a:solidFill>
              <a:latin typeface="+mj-lt"/>
            </a:endParaRPr>
          </a:p>
          <a:p>
            <a:pPr marL="1714500" lvl="3" indent="-342900"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rgbClr val="002060"/>
                </a:solidFill>
                <a:latin typeface="+mj-lt"/>
              </a:rPr>
              <a:t>Zadanie 2: pomoc w uzyskaniu prawa jazdy (</a:t>
            </a:r>
            <a:r>
              <a:rPr lang="pl-PL" sz="2000" dirty="0">
                <a:solidFill>
                  <a:srgbClr val="002060"/>
                </a:solidFill>
              </a:rPr>
              <a:t>osoby posiadające umiarkowany lub znaczny</a:t>
            </a:r>
          </a:p>
          <a:p>
            <a:pPr lvl="3"/>
            <a:r>
              <a:rPr lang="pl-PL" sz="2000" dirty="0">
                <a:solidFill>
                  <a:srgbClr val="002060"/>
                </a:solidFill>
              </a:rPr>
              <a:t>      stopień niepełnosprawności i  dysfunkcją ruchu, w stopniu wymagającym korzystania z usług tłumacza języka migowego</a:t>
            </a:r>
            <a:r>
              <a:rPr lang="pl-PL" sz="2000" dirty="0">
                <a:solidFill>
                  <a:srgbClr val="002060"/>
                </a:solidFill>
                <a:latin typeface="+mj-lt"/>
              </a:rPr>
              <a:t>)</a:t>
            </a:r>
          </a:p>
          <a:p>
            <a:pPr lvl="3"/>
            <a:endParaRPr lang="pl-PL" sz="2000" dirty="0">
              <a:solidFill>
                <a:srgbClr val="002060"/>
              </a:solidFill>
              <a:latin typeface="+mj-lt"/>
            </a:endParaRPr>
          </a:p>
          <a:p>
            <a:pPr marL="1714500" lvl="3" indent="-342900"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rgbClr val="002060"/>
                </a:solidFill>
                <a:latin typeface="+mj-lt"/>
              </a:rPr>
              <a:t>Zadanie 3: pomoc w uzyskaniu prawa jazdy (osoby posiadające umiarkowany lub znaczny stopień niepełnosprawności, z dysfunkcją słuchu)</a:t>
            </a:r>
          </a:p>
          <a:p>
            <a:pPr lvl="3"/>
            <a:endParaRPr lang="pl-PL" sz="2000" dirty="0">
              <a:solidFill>
                <a:srgbClr val="002060"/>
              </a:solidFill>
              <a:latin typeface="+mj-lt"/>
            </a:endParaRPr>
          </a:p>
          <a:p>
            <a:pPr marL="1714500" lvl="3" indent="-342900"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rgbClr val="002060"/>
                </a:solidFill>
                <a:latin typeface="+mj-lt"/>
              </a:rPr>
              <a:t>Zadanie 4: pomoc w zakupie i montażu oprzyrządowania do posiadanego samochodu </a:t>
            </a:r>
            <a:br>
              <a:rPr lang="pl-PL" sz="2000" dirty="0">
                <a:solidFill>
                  <a:srgbClr val="002060"/>
                </a:solidFill>
                <a:latin typeface="+mj-lt"/>
              </a:rPr>
            </a:br>
            <a:r>
              <a:rPr lang="pl-PL" sz="2000" dirty="0">
                <a:solidFill>
                  <a:srgbClr val="002060"/>
                </a:solidFill>
                <a:latin typeface="+mj-lt"/>
              </a:rPr>
              <a:t>(</a:t>
            </a:r>
            <a:r>
              <a:rPr lang="pl-PL" sz="2000" dirty="0">
                <a:solidFill>
                  <a:srgbClr val="002060"/>
                </a:solidFill>
              </a:rPr>
              <a:t>osoby posiadające umiarkowany lub znaczny stopień niepełnosprawności, z dysfunkcją słuchu</a:t>
            </a:r>
            <a:r>
              <a:rPr lang="pl-PL" sz="2000" dirty="0">
                <a:solidFill>
                  <a:srgbClr val="002060"/>
                </a:solidFill>
                <a:latin typeface="+mj-lt"/>
              </a:rPr>
              <a:t>)</a:t>
            </a:r>
          </a:p>
          <a:p>
            <a:pPr lvl="3"/>
            <a:endParaRPr lang="pl-PL" sz="2000" dirty="0">
              <a:solidFill>
                <a:srgbClr val="002060"/>
              </a:solidFill>
              <a:latin typeface="+mj-lt"/>
            </a:endParaRPr>
          </a:p>
          <a:p>
            <a:r>
              <a:rPr lang="pl-PL" sz="2000" dirty="0">
                <a:solidFill>
                  <a:srgbClr val="002060"/>
                </a:solidFill>
                <a:latin typeface="+mj-lt"/>
              </a:rPr>
              <a:t>      </a:t>
            </a:r>
            <a:endParaRPr lang="pl-PL" sz="2000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33640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2603500" y="161899"/>
            <a:ext cx="95885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altLang="pl-PL" sz="24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Pilotażowy program „Aktywny samorząd” w 2020 roku </a:t>
            </a:r>
            <a:br>
              <a:rPr lang="pl-PL" altLang="pl-PL" sz="24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</a:br>
            <a:r>
              <a:rPr lang="pl-PL" altLang="pl-PL" sz="24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– realizowane formy wsparcia  </a:t>
            </a:r>
            <a:endParaRPr lang="pl-PL" sz="2000" dirty="0">
              <a:latin typeface="+mj-lt"/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266700" y="1171757"/>
            <a:ext cx="11722100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>
                <a:solidFill>
                  <a:srgbClr val="FF0000"/>
                </a:solidFill>
                <a:latin typeface="+mj-lt"/>
              </a:rPr>
              <a:t>          Obszar B</a:t>
            </a:r>
            <a:r>
              <a:rPr lang="pl-PL" sz="2000" dirty="0">
                <a:solidFill>
                  <a:srgbClr val="FF0000"/>
                </a:solidFill>
                <a:latin typeface="+mj-lt"/>
              </a:rPr>
              <a:t> – likwidacja barier w dostępie do uczestniczenia w społeczeństwie informacyjnym:</a:t>
            </a:r>
          </a:p>
          <a:p>
            <a:endParaRPr lang="pl-PL" sz="2000" dirty="0">
              <a:solidFill>
                <a:srgbClr val="002060"/>
              </a:solidFill>
              <a:latin typeface="+mj-lt"/>
            </a:endParaRPr>
          </a:p>
          <a:p>
            <a:pPr marL="1714500" lvl="3" indent="-342900"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rgbClr val="002060"/>
                </a:solidFill>
                <a:latin typeface="+mj-lt"/>
              </a:rPr>
              <a:t>Zadanie 1: pomoc w zakupie sprzętu elektronicznego lub jego elementów oraz oprogramowania (osoby z dysfunkcją wzroku – stopień znaczny i dzieci oraz osoby z dysfunkcją obu rąk)</a:t>
            </a:r>
          </a:p>
          <a:p>
            <a:pPr lvl="3"/>
            <a:endParaRPr lang="pl-PL" sz="2000" dirty="0">
              <a:solidFill>
                <a:srgbClr val="002060"/>
              </a:solidFill>
              <a:latin typeface="+mj-lt"/>
            </a:endParaRPr>
          </a:p>
          <a:p>
            <a:pPr marL="1714500" lvl="3" indent="-342900"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rgbClr val="002060"/>
                </a:solidFill>
                <a:latin typeface="+mj-lt"/>
              </a:rPr>
              <a:t>Zadanie 2: dofinansowanie szkoleń w zakresie obsługi nabytego w ramach programu sprzętu elektronicznego i oprogramowania</a:t>
            </a:r>
          </a:p>
          <a:p>
            <a:pPr lvl="3"/>
            <a:endParaRPr lang="pl-PL" sz="2000" dirty="0">
              <a:solidFill>
                <a:srgbClr val="002060"/>
              </a:solidFill>
              <a:latin typeface="+mj-lt"/>
            </a:endParaRPr>
          </a:p>
          <a:p>
            <a:pPr marL="1714500" lvl="3" indent="-342900"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rgbClr val="002060"/>
                </a:solidFill>
                <a:latin typeface="+mj-lt"/>
              </a:rPr>
              <a:t>Zadanie 3: pomoc w zakupie sprzętu elektronicznego lub jego elementów oraz oprogramowania (osoby z dysfunkcją wzroku – stopień umiarkowany)</a:t>
            </a:r>
          </a:p>
          <a:p>
            <a:pPr marL="1714500" lvl="3" indent="-342900"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rgbClr val="002060"/>
                </a:solidFill>
                <a:latin typeface="+mj-lt"/>
              </a:rPr>
              <a:t>Zadanie 4: pomoc w zakupie sprzętu elektronicznego lub jego elementów oraz oprogramowania (osoby posiadające umiarkowany lub znaczny stopień niepełnosprawności ,z dysfunkcją słuchu i trudnościami w komunikowaniu się za pomocą mowy)</a:t>
            </a:r>
          </a:p>
          <a:p>
            <a:pPr marL="1714500" lvl="3" indent="-342900"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rgbClr val="002060"/>
                </a:solidFill>
                <a:latin typeface="+mj-lt"/>
              </a:rPr>
              <a:t>Zadanie 5: utrzymanie sprawności technicznej posiadanego sprzętu elektronicznego </a:t>
            </a:r>
          </a:p>
          <a:p>
            <a:pPr lvl="3"/>
            <a:r>
              <a:rPr lang="pl-PL" dirty="0">
                <a:solidFill>
                  <a:srgbClr val="002060"/>
                </a:solidFill>
                <a:latin typeface="+mj-lt"/>
              </a:rPr>
              <a:t>       ( osoby posiadające znaczny stopień niepełnosprawności lub osoby z orzeczeniem o niepełnosprawności ( do 16 roku życia) </a:t>
            </a:r>
          </a:p>
        </p:txBody>
      </p:sp>
    </p:spTree>
    <p:extLst>
      <p:ext uri="{BB962C8B-B14F-4D97-AF65-F5344CB8AC3E}">
        <p14:creationId xmlns:p14="http://schemas.microsoft.com/office/powerpoint/2010/main" val="124230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2603500" y="161899"/>
            <a:ext cx="95885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altLang="pl-PL" sz="32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Pilotażowy program „Aktywny samorząd” </a:t>
            </a:r>
            <a:br>
              <a:rPr lang="pl-PL" altLang="pl-PL" sz="32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</a:br>
            <a:r>
              <a:rPr lang="pl-PL" altLang="pl-PL" sz="24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– formy wsparcia  realizowane w 2020 roku  </a:t>
            </a:r>
            <a:endParaRPr lang="pl-PL" sz="2400" dirty="0">
              <a:latin typeface="+mj-lt"/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368300" y="1489257"/>
            <a:ext cx="11252200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>
                <a:solidFill>
                  <a:srgbClr val="002060"/>
                </a:solidFill>
                <a:latin typeface="+mj-lt"/>
              </a:rPr>
              <a:t>		     </a:t>
            </a:r>
            <a:r>
              <a:rPr lang="pl-PL" sz="2000" b="1" dirty="0">
                <a:solidFill>
                  <a:srgbClr val="FF0000"/>
                </a:solidFill>
                <a:latin typeface="+mj-lt"/>
              </a:rPr>
              <a:t>Obszar C</a:t>
            </a:r>
            <a:r>
              <a:rPr lang="pl-PL" sz="2000" dirty="0">
                <a:solidFill>
                  <a:srgbClr val="FF0000"/>
                </a:solidFill>
                <a:latin typeface="+mj-lt"/>
              </a:rPr>
              <a:t> – likwidacja barier w poruszaniu się:</a:t>
            </a:r>
          </a:p>
          <a:p>
            <a:pPr algn="just"/>
            <a:r>
              <a:rPr lang="pl-PL" sz="2000" b="1" dirty="0">
                <a:solidFill>
                  <a:srgbClr val="002060"/>
                </a:solidFill>
                <a:latin typeface="+mj-lt"/>
              </a:rPr>
              <a:t>			</a:t>
            </a:r>
            <a:r>
              <a:rPr lang="pl-PL" b="1" dirty="0">
                <a:solidFill>
                  <a:srgbClr val="002060"/>
                </a:solidFill>
                <a:latin typeface="+mj-lt"/>
              </a:rPr>
              <a:t>   </a:t>
            </a:r>
            <a:r>
              <a:rPr lang="pl-PL" dirty="0">
                <a:solidFill>
                  <a:srgbClr val="002060"/>
                </a:solidFill>
              </a:rPr>
              <a:t>Zadanie 1: pomoc w zakupie wózka inwalidzkiego o napędzie elektrycznym, adresowana </a:t>
            </a:r>
            <a:br>
              <a:rPr lang="pl-PL" dirty="0">
                <a:solidFill>
                  <a:srgbClr val="002060"/>
                </a:solidFill>
              </a:rPr>
            </a:br>
            <a:r>
              <a:rPr lang="pl-PL" dirty="0">
                <a:solidFill>
                  <a:srgbClr val="002060"/>
                </a:solidFill>
              </a:rPr>
              <a:t>				do osób z orzeczeniem do niepełnosprawności  ( do 16 roku życia) lub osób ze znacznym 					stopniem niepełnosprawności i dysfunkcją uniemożliwiającą samodzielne poruszanie się </a:t>
            </a:r>
            <a:br>
              <a:rPr lang="pl-PL" dirty="0">
                <a:solidFill>
                  <a:srgbClr val="002060"/>
                </a:solidFill>
              </a:rPr>
            </a:br>
            <a:r>
              <a:rPr lang="pl-PL" dirty="0">
                <a:solidFill>
                  <a:srgbClr val="002060"/>
                </a:solidFill>
              </a:rPr>
              <a:t>			       za pomocą wózka inwalidzkiego o napędzie ręcznym.</a:t>
            </a:r>
            <a:endParaRPr lang="pl-PL" dirty="0">
              <a:solidFill>
                <a:srgbClr val="002060"/>
              </a:solidFill>
              <a:latin typeface="+mj-lt"/>
            </a:endParaRPr>
          </a:p>
          <a:p>
            <a:pPr marL="1714500" lvl="3" indent="-342900" algn="just">
              <a:buFont typeface="Wingdings" panose="05000000000000000000" pitchFamily="2" charset="2"/>
              <a:buChar char="§"/>
            </a:pPr>
            <a:r>
              <a:rPr lang="pl-PL" dirty="0">
                <a:solidFill>
                  <a:srgbClr val="002060"/>
                </a:solidFill>
              </a:rPr>
              <a:t>Zadanie 2: pomoc w utrzymaniu sprawności technicznej posiadanego skutera/wózka inwalidzkiego o napędzie elektrycznym</a:t>
            </a:r>
          </a:p>
          <a:p>
            <a:pPr lvl="3" algn="just"/>
            <a:r>
              <a:rPr lang="pl-PL" dirty="0">
                <a:solidFill>
                  <a:srgbClr val="002060"/>
                </a:solidFill>
              </a:rPr>
              <a:t>      ( osoby z orzeczeniem o niepełnosprawności  ( do 16 roku życia) oraz osoby ze znacznym        	stopniem niepełnosprawności</a:t>
            </a:r>
          </a:p>
          <a:p>
            <a:pPr marL="1714500" lvl="3" indent="-342900" algn="just">
              <a:buFont typeface="Wingdings" panose="05000000000000000000" pitchFamily="2" charset="2"/>
              <a:buChar char="§"/>
            </a:pPr>
            <a:r>
              <a:rPr lang="pl-PL" b="1" dirty="0">
                <a:solidFill>
                  <a:srgbClr val="002060"/>
                </a:solidFill>
                <a:latin typeface="+mj-lt"/>
              </a:rPr>
              <a:t>Zadanie 3: pomoc w zakupie protezy kończyny, w której zastosowano nowoczesne rozwiązania techniczne, tj. protezy co najmniej na III poziomie jakości</a:t>
            </a:r>
          </a:p>
          <a:p>
            <a:pPr marL="1714500" lvl="3" indent="-342900" algn="just">
              <a:buFont typeface="Wingdings" panose="05000000000000000000" pitchFamily="2" charset="2"/>
              <a:buChar char="§"/>
            </a:pPr>
            <a:r>
              <a:rPr lang="pl-PL" b="1" dirty="0">
                <a:solidFill>
                  <a:srgbClr val="002060"/>
                </a:solidFill>
                <a:latin typeface="+mj-lt"/>
              </a:rPr>
              <a:t>Zadanie 4: pomoc w utrzymaniu sprawności technicznej posiadanej protezy kończyny, w której zastosowano nowoczesne rozwiązania techniczne (co najmniej na III poziomie jakości)</a:t>
            </a:r>
          </a:p>
          <a:p>
            <a:pPr marL="1714500" lvl="3" indent="-342900" algn="just">
              <a:buFont typeface="Wingdings" panose="05000000000000000000" pitchFamily="2" charset="2"/>
              <a:buChar char="§"/>
            </a:pPr>
            <a:r>
              <a:rPr lang="pl-PL" dirty="0">
                <a:solidFill>
                  <a:srgbClr val="002060"/>
                </a:solidFill>
                <a:latin typeface="+mj-lt"/>
              </a:rPr>
              <a:t>Zadanie 5: pomoc w zakupie skutera inwalidzkiego o napędzie elektrycznym lub oprzyrządowania elektrycznego do wózka ręcznego</a:t>
            </a:r>
          </a:p>
          <a:p>
            <a:pPr lvl="3" algn="just"/>
            <a:r>
              <a:rPr lang="pl-PL" dirty="0">
                <a:solidFill>
                  <a:srgbClr val="002060"/>
                </a:solidFill>
                <a:latin typeface="+mj-lt"/>
              </a:rPr>
              <a:t>      ( osoby z orzeczeniem o niepełnosprawności ( do 16 roku życia) oraz osoby ze znacznym         	stopniem niepełnosprawności , z dysfunkcja narządu ruchu)</a:t>
            </a:r>
          </a:p>
          <a:p>
            <a:pPr lvl="3"/>
            <a:endParaRPr lang="pl-PL" sz="2000" dirty="0">
              <a:solidFill>
                <a:srgbClr val="002060"/>
              </a:solidFill>
              <a:latin typeface="+mj-lt"/>
            </a:endParaRPr>
          </a:p>
          <a:p>
            <a:pPr lvl="3"/>
            <a:endParaRPr lang="pl-PL" sz="2000" b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72430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2603500" y="161899"/>
            <a:ext cx="95885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altLang="pl-PL" sz="32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Pilotażowy program „Aktywny samorząd” </a:t>
            </a:r>
            <a:br>
              <a:rPr lang="pl-PL" altLang="pl-PL" sz="32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</a:br>
            <a:r>
              <a:rPr lang="pl-PL" altLang="pl-PL" sz="24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– formy wsparcia  realizowane w 2020 roku  </a:t>
            </a:r>
            <a:endParaRPr lang="pl-PL" sz="2400" dirty="0">
              <a:latin typeface="+mj-lt"/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368300" y="1489257"/>
            <a:ext cx="112522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>
                <a:solidFill>
                  <a:srgbClr val="002060"/>
                </a:solidFill>
                <a:latin typeface="+mj-lt"/>
              </a:rPr>
              <a:t>		</a:t>
            </a:r>
          </a:p>
          <a:p>
            <a:pPr lvl="3"/>
            <a:r>
              <a:rPr lang="pl-PL" sz="2000" b="1" dirty="0">
                <a:solidFill>
                  <a:srgbClr val="002060"/>
                </a:solidFill>
                <a:latin typeface="+mj-lt"/>
              </a:rPr>
              <a:t>Obszar D </a:t>
            </a:r>
            <a:r>
              <a:rPr lang="pl-PL" sz="2000" dirty="0">
                <a:solidFill>
                  <a:srgbClr val="002060"/>
                </a:solidFill>
                <a:latin typeface="+mj-lt"/>
              </a:rPr>
              <a:t>– </a:t>
            </a:r>
            <a:r>
              <a:rPr lang="pl-PL" sz="2000" b="1" dirty="0">
                <a:solidFill>
                  <a:srgbClr val="002060"/>
                </a:solidFill>
                <a:latin typeface="+mj-lt"/>
              </a:rPr>
              <a:t>pomoc w utrzymaniu aktywności zawodowej poprzez zapewnienie opieki dla osoby zależnej </a:t>
            </a:r>
            <a:r>
              <a:rPr lang="pl-PL" sz="2000" dirty="0">
                <a:solidFill>
                  <a:srgbClr val="002060"/>
                </a:solidFill>
                <a:latin typeface="+mj-lt"/>
              </a:rPr>
              <a:t>( dziecka przebywającego w żłobku lub w przedszkolu albo pod inną tego typu opieką) – umiarkowany lub znaczny stopień niepełnosprawności  </a:t>
            </a:r>
          </a:p>
          <a:p>
            <a:endParaRPr lang="pl-PL" sz="2000" dirty="0">
              <a:solidFill>
                <a:srgbClr val="002060"/>
              </a:solidFill>
              <a:latin typeface="+mj-lt"/>
            </a:endParaRPr>
          </a:p>
          <a:p>
            <a:r>
              <a:rPr lang="pl-PL" sz="2000" b="1" dirty="0">
                <a:solidFill>
                  <a:srgbClr val="002060"/>
                </a:solidFill>
                <a:latin typeface="+mj-lt"/>
              </a:rPr>
              <a:t>                       </a:t>
            </a:r>
            <a:r>
              <a:rPr lang="pl-PL" sz="2000" b="1" dirty="0">
                <a:solidFill>
                  <a:srgbClr val="FF0000"/>
                </a:solidFill>
                <a:latin typeface="+mj-lt"/>
              </a:rPr>
              <a:t>Moduł II – pomoc w uzyskaniu wykształcenia na poziomie wyższym</a:t>
            </a:r>
            <a:r>
              <a:rPr lang="pl-PL" sz="2000" b="1" dirty="0">
                <a:solidFill>
                  <a:srgbClr val="002060"/>
                </a:solidFill>
                <a:latin typeface="+mj-lt"/>
              </a:rPr>
              <a:t> – </a:t>
            </a:r>
            <a:r>
              <a:rPr lang="pl-PL" sz="2000" dirty="0">
                <a:solidFill>
                  <a:srgbClr val="002060"/>
                </a:solidFill>
                <a:latin typeface="+mj-lt"/>
              </a:rPr>
              <a:t>umiarkowany lub znaczny                   		       stopień niepełnosprawności </a:t>
            </a:r>
          </a:p>
          <a:p>
            <a:r>
              <a:rPr lang="pl-PL" sz="2000" b="1" dirty="0">
                <a:solidFill>
                  <a:srgbClr val="002060"/>
                </a:solidFill>
                <a:latin typeface="+mj-lt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044310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1740375" y="1922333"/>
            <a:ext cx="9588500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altLang="pl-PL" sz="32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Pilotażowy program „Aktywny samorząd” </a:t>
            </a:r>
            <a:br>
              <a:rPr lang="pl-PL" altLang="pl-PL" sz="32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</a:br>
            <a:endParaRPr lang="pl-PL" altLang="pl-PL" sz="2400" b="1" dirty="0">
              <a:solidFill>
                <a:srgbClr val="0033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 charset="0"/>
            </a:endParaRPr>
          </a:p>
          <a:p>
            <a:r>
              <a:rPr lang="pl-PL" sz="24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     </a:t>
            </a:r>
            <a:r>
              <a:rPr lang="pl-PL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Moduł II – dofinansowanie do kosztów nauki na poziomie   						wyższym</a:t>
            </a:r>
          </a:p>
          <a:p>
            <a:r>
              <a:rPr lang="pl-PL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- </a:t>
            </a:r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w szkole policealnej,</a:t>
            </a:r>
          </a:p>
          <a:p>
            <a:pPr marL="285750" indent="-285750">
              <a:buFontTx/>
              <a:buChar char="-"/>
            </a:pPr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w kolegium,</a:t>
            </a:r>
          </a:p>
          <a:p>
            <a:pPr marL="285750" indent="-285750">
              <a:buFontTx/>
              <a:buChar char="-"/>
            </a:pPr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W szkole wyższej ( studia pierwszego stopnia, studia drugiego stopnia, jednolite studia magisterskie, studia podyplomowe lub doktoranckie prowadzone przez szkoły wyższe w systemie stacjonarnym/dziennym lub  niestacjonarnym/wieczorowym/ zaocznym lub eksternistycznym, w tym za pośrednictwem Internetu), a także  osób , które przewód doktorski otworzyły  poza studiami doktoranckimi.</a:t>
            </a:r>
          </a:p>
          <a:p>
            <a:endParaRPr lang="pl-PL" sz="2800" dirty="0">
              <a:latin typeface="+mj-lt"/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368300" y="1489257"/>
            <a:ext cx="11252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>
                <a:solidFill>
                  <a:srgbClr val="002060"/>
                </a:solidFill>
                <a:latin typeface="+mj-lt"/>
              </a:rPr>
              <a:t>		</a:t>
            </a:r>
          </a:p>
          <a:p>
            <a:r>
              <a:rPr lang="pl-PL" sz="2000" b="1" dirty="0">
                <a:solidFill>
                  <a:srgbClr val="002060"/>
                </a:solidFill>
                <a:latin typeface="+mj-lt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731540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2463800" y="463785"/>
            <a:ext cx="9525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altLang="pl-PL" sz="32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Pilotażowy program „Aktywny samorząd” </a:t>
            </a:r>
          </a:p>
          <a:p>
            <a:r>
              <a:rPr lang="pl-PL" sz="32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ZMIANY </a:t>
            </a:r>
            <a:r>
              <a:rPr lang="pl-PL" sz="1600" dirty="0">
                <a:solidFill>
                  <a:srgbClr val="FF0000"/>
                </a:solidFill>
                <a:latin typeface="+mj-lt"/>
                <a:cs typeface="Arial" charset="0"/>
              </a:rPr>
              <a:t>-</a:t>
            </a:r>
            <a:r>
              <a:rPr lang="pl-PL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 </a:t>
            </a:r>
            <a:r>
              <a:rPr lang="pl-PL" dirty="0">
                <a:solidFill>
                  <a:srgbClr val="FF0000"/>
                </a:solidFill>
                <a:latin typeface="+mj-lt"/>
              </a:rPr>
              <a:t>zwiększono maksymalną kwotę dofinansowania w Module II </a:t>
            </a:r>
            <a:r>
              <a:rPr lang="pl-PL" sz="1400" dirty="0">
                <a:solidFill>
                  <a:srgbClr val="FF0000"/>
                </a:solidFill>
                <a:latin typeface="+mj-lt"/>
              </a:rPr>
              <a:t> </a:t>
            </a:r>
            <a:endParaRPr lang="pl-PL" sz="1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 charset="0"/>
            </a:endParaRP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C172DB26-5D3E-4FEB-B002-B8CBD21C812B}"/>
              </a:ext>
            </a:extLst>
          </p:cNvPr>
          <p:cNvSpPr/>
          <p:nvPr/>
        </p:nvSpPr>
        <p:spPr>
          <a:xfrm>
            <a:off x="347078" y="1488493"/>
            <a:ext cx="11641722" cy="5132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6695" indent="-226695" algn="just">
              <a:spcBef>
                <a:spcPts val="600"/>
              </a:spcBef>
              <a:spcAft>
                <a:spcPts val="600"/>
              </a:spcAft>
            </a:pPr>
            <a:r>
              <a:rPr lang="pl-PL" kern="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pl-PL" kern="1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- d</a:t>
            </a:r>
            <a:r>
              <a:rPr lang="pl-PL" sz="2000" kern="1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odatek na pokrycie kosztów kształcenia (kwota podstawowa: 1.000 zł) może być zwiększony, nie więcej niż o:</a:t>
            </a:r>
            <a:endParaRPr lang="pl-PL" sz="2000" dirty="0">
              <a:solidFill>
                <a:srgbClr val="002060"/>
              </a:solidFill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612775" indent="-342900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pl-PL" sz="2000" kern="1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700 zł - w przypadkach, które określi realizator programu</a:t>
            </a:r>
            <a:endParaRPr lang="pl-PL" sz="2000" dirty="0">
              <a:solidFill>
                <a:srgbClr val="002060"/>
              </a:solidFill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612775" indent="-342900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pl-PL" sz="2000" kern="1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500 zł - w przypadku, gdy wnioskodawca ponosi koszty z tytułu pobierania nauki poza miejscem zamieszkania</a:t>
            </a:r>
            <a:endParaRPr lang="pl-PL" sz="2000" dirty="0">
              <a:solidFill>
                <a:srgbClr val="002060"/>
              </a:solidFill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612775" indent="-342900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pl-PL" sz="2000" kern="1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300 zł – w przypadku, gdy wnioskodawca posiada aktualną (ważną) K</a:t>
            </a:r>
            <a:r>
              <a:rPr lang="pl-PL" sz="20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artę Dużej Rodziny</a:t>
            </a:r>
            <a:endParaRPr lang="pl-PL" sz="2000" dirty="0">
              <a:solidFill>
                <a:srgbClr val="002060"/>
              </a:solidFill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612775" indent="-342900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pl-PL" sz="2000" kern="1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300 zł – w przypadku, gdy wnioskodawca pobiera naukę jednocześnie na dwóch (lub więcej) kierunkach studiów/nauki</a:t>
            </a:r>
            <a:endParaRPr lang="pl-PL" sz="2000" dirty="0">
              <a:solidFill>
                <a:srgbClr val="002060"/>
              </a:solidFill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612775" indent="-342900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pl-PL" sz="2000" b="1" u="sng" kern="1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200 zł – w przypadku, gdy wnioskodawca studiuje w przyspieszonym trybie</a:t>
            </a:r>
            <a:endParaRPr lang="pl-PL" sz="2000" b="1" u="sng" dirty="0">
              <a:solidFill>
                <a:srgbClr val="002060"/>
              </a:solidFill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612775" indent="-342900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pl-PL" sz="2000" kern="1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300 zł – w  przypadku, gdy wnioskodawcą jest osoba poszkodowana w 2018 </a:t>
            </a:r>
            <a:r>
              <a:rPr lang="pl-PL" sz="20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lub w 2019 </a:t>
            </a:r>
            <a:r>
              <a:rPr lang="pl-PL" sz="2000" kern="1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roku w wyniku </a:t>
            </a:r>
            <a:r>
              <a:rPr lang="pl-PL" sz="20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działania żywiołu</a:t>
            </a:r>
            <a:r>
              <a:rPr lang="pl-PL" sz="2000" kern="1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lub innych zdarzeń losowych</a:t>
            </a:r>
          </a:p>
          <a:p>
            <a:pPr marL="612775" indent="-342900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pl-PL" sz="2000" b="1" u="sng" kern="1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300 zł – w przypadku, gdy wnioskodawca korzysta z usług tłumacza języka migowego </a:t>
            </a:r>
          </a:p>
          <a:p>
            <a:pPr marL="612775" indent="-342900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pl-PL" sz="2000" b="1" u="sng" kern="100" dirty="0">
                <a:solidFill>
                  <a:srgbClr val="FF0000"/>
                </a:solidFill>
                <a:latin typeface="+mj-lt"/>
                <a:ea typeface="Times New Roman" panose="02020603050405020304" pitchFamily="18" charset="0"/>
              </a:rPr>
              <a:t>800 zł – w przypadku, gdy wnioskodawca posiada podpis elektroniczny/Profil Zaufany na platformie </a:t>
            </a:r>
            <a:r>
              <a:rPr lang="pl-PL" sz="2000" b="1" u="sng" kern="100" dirty="0" err="1">
                <a:solidFill>
                  <a:srgbClr val="FF0000"/>
                </a:solidFill>
                <a:latin typeface="+mj-lt"/>
                <a:ea typeface="Times New Roman" panose="02020603050405020304" pitchFamily="18" charset="0"/>
              </a:rPr>
              <a:t>ePUAP</a:t>
            </a:r>
            <a:endParaRPr lang="pl-PL" sz="2000" b="1" u="sng" kern="100" dirty="0">
              <a:solidFill>
                <a:srgbClr val="FF0000"/>
              </a:solidFill>
              <a:latin typeface="+mj-lt"/>
              <a:ea typeface="Times New Roman" panose="02020603050405020304" pitchFamily="18" charset="0"/>
            </a:endParaRPr>
          </a:p>
          <a:p>
            <a:pPr marL="269875" algn="just">
              <a:spcBef>
                <a:spcPts val="300"/>
              </a:spcBef>
              <a:spcAft>
                <a:spcPts val="300"/>
              </a:spcAft>
            </a:pPr>
            <a:r>
              <a:rPr lang="pl-PL" sz="2000" b="1" u="sng" kern="100" dirty="0">
                <a:solidFill>
                  <a:srgbClr val="FF0000"/>
                </a:solidFill>
                <a:latin typeface="+mj-lt"/>
                <a:ea typeface="Times New Roman" panose="02020603050405020304" pitchFamily="18" charset="0"/>
              </a:rPr>
              <a:t>i złoży wniosek o dofinasowanie w formie elektronicznej w systemie SOW</a:t>
            </a:r>
          </a:p>
        </p:txBody>
      </p:sp>
    </p:spTree>
    <p:extLst>
      <p:ext uri="{BB962C8B-B14F-4D97-AF65-F5344CB8AC3E}">
        <p14:creationId xmlns:p14="http://schemas.microsoft.com/office/powerpoint/2010/main" val="34034041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2463800" y="463785"/>
            <a:ext cx="9525000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altLang="pl-PL" sz="32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Pilotażowy program „Aktywny samorząd” </a:t>
            </a:r>
          </a:p>
          <a:p>
            <a:r>
              <a:rPr lang="pl-PL" b="1" dirty="0">
                <a:solidFill>
                  <a:srgbClr val="002060"/>
                </a:solidFill>
                <a:latin typeface="+mj-lt"/>
              </a:rPr>
              <a:t>                     Moduł II  - terminy przyjmowania i zakończenia wniosków o dofinasowanie:</a:t>
            </a:r>
          </a:p>
          <a:p>
            <a:pPr marL="285750" indent="-285750">
              <a:buFontTx/>
              <a:buChar char="-"/>
            </a:pPr>
            <a:endParaRPr lang="pl-PL" b="1" dirty="0">
              <a:solidFill>
                <a:srgbClr val="002060"/>
              </a:solidFill>
              <a:latin typeface="+mj-lt"/>
            </a:endParaRPr>
          </a:p>
          <a:p>
            <a:r>
              <a:rPr lang="pl-PL" b="1" dirty="0">
                <a:solidFill>
                  <a:srgbClr val="002060"/>
                </a:solidFill>
                <a:latin typeface="+mj-lt"/>
              </a:rPr>
              <a:t>- Wnioski o dofinasowanie można składać w formie elektronicznej w systemie SOW już </a:t>
            </a:r>
            <a:r>
              <a:rPr lang="pl-PL" b="1" dirty="0">
                <a:solidFill>
                  <a:schemeClr val="accent2"/>
                </a:solidFill>
                <a:latin typeface="+mj-lt"/>
              </a:rPr>
              <a:t>od 1 marca 2020 roku</a:t>
            </a:r>
          </a:p>
          <a:p>
            <a:r>
              <a:rPr lang="pl-PL" b="1" dirty="0">
                <a:solidFill>
                  <a:srgbClr val="002060"/>
                </a:solidFill>
                <a:latin typeface="+mj-lt"/>
              </a:rPr>
              <a:t>Termin zakończenia przyjmowania wniosków wypada:</a:t>
            </a:r>
          </a:p>
          <a:p>
            <a:pPr marL="285750" indent="-285750">
              <a:buFontTx/>
              <a:buChar char="-"/>
            </a:pPr>
            <a:r>
              <a:rPr lang="pl-PL" b="1" dirty="0">
                <a:latin typeface="+mj-lt"/>
              </a:rPr>
              <a:t> dnia 31 marca 2020 roku ( </a:t>
            </a:r>
            <a:r>
              <a:rPr lang="pl-PL" b="1" dirty="0">
                <a:solidFill>
                  <a:srgbClr val="002060"/>
                </a:solidFill>
                <a:latin typeface="+mj-lt"/>
              </a:rPr>
              <a:t>dla wniosków dotyczących roku akademickiego 2019/2020)- termin upłynął </a:t>
            </a:r>
          </a:p>
          <a:p>
            <a:pPr marL="285750" indent="-285750">
              <a:buFontTx/>
              <a:buChar char="-"/>
            </a:pPr>
            <a:endParaRPr lang="pl-PL" b="1" dirty="0">
              <a:solidFill>
                <a:srgbClr val="002060"/>
              </a:solidFill>
              <a:latin typeface="+mj-lt"/>
            </a:endParaRPr>
          </a:p>
          <a:p>
            <a:pPr marL="285750" indent="-285750">
              <a:buFontTx/>
              <a:buChar char="-"/>
            </a:pPr>
            <a:r>
              <a:rPr lang="pl-PL" b="1" dirty="0">
                <a:solidFill>
                  <a:schemeClr val="accent2"/>
                </a:solidFill>
                <a:latin typeface="+mj-lt"/>
              </a:rPr>
              <a:t>dnia 10 października 2020 roku </a:t>
            </a:r>
            <a:r>
              <a:rPr lang="pl-PL" b="1" dirty="0">
                <a:solidFill>
                  <a:srgbClr val="002060"/>
                </a:solidFill>
                <a:latin typeface="+mj-lt"/>
              </a:rPr>
              <a:t>( dla  wniosków dotyczących roku akademickiego 2020/2021)- aktualne</a:t>
            </a:r>
          </a:p>
          <a:p>
            <a:pPr marL="285750" indent="-285750">
              <a:buFontTx/>
              <a:buChar char="-"/>
            </a:pPr>
            <a:endParaRPr lang="pl-PL" b="1" dirty="0">
              <a:solidFill>
                <a:srgbClr val="002060"/>
              </a:solidFill>
              <a:latin typeface="+mj-lt"/>
            </a:endParaRPr>
          </a:p>
          <a:p>
            <a:pPr marL="285750" indent="-285750">
              <a:buFontTx/>
              <a:buChar char="-"/>
            </a:pPr>
            <a:endParaRPr lang="pl-PL" b="1" dirty="0">
              <a:solidFill>
                <a:srgbClr val="002060"/>
              </a:solidFill>
              <a:latin typeface="+mj-lt"/>
            </a:endParaRPr>
          </a:p>
          <a:p>
            <a:pPr marL="285750" indent="-285750">
              <a:buFontTx/>
              <a:buChar char="-"/>
            </a:pPr>
            <a:endParaRPr lang="pl-PL" b="1" dirty="0">
              <a:solidFill>
                <a:srgbClr val="002060"/>
              </a:solidFill>
              <a:latin typeface="+mj-lt"/>
            </a:endParaRPr>
          </a:p>
          <a:p>
            <a:pPr marL="285750" indent="-285750">
              <a:buFontTx/>
              <a:buChar char="-"/>
            </a:pPr>
            <a:endParaRPr lang="pl-PL" b="1" dirty="0">
              <a:solidFill>
                <a:srgbClr val="002060"/>
              </a:solidFill>
              <a:latin typeface="+mj-lt"/>
            </a:endParaRPr>
          </a:p>
          <a:p>
            <a:pPr marL="285750" indent="-285750">
              <a:buFontTx/>
              <a:buChar char="-"/>
            </a:pPr>
            <a:r>
              <a:rPr lang="pl-PL" b="1" dirty="0">
                <a:solidFill>
                  <a:srgbClr val="002060"/>
                </a:solidFill>
                <a:latin typeface="+mj-lt"/>
              </a:rPr>
              <a:t> </a:t>
            </a:r>
            <a:endParaRPr lang="pl-PL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9A0F9111-C36F-479B-8E91-0BE549292C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2681" y="5132078"/>
            <a:ext cx="672241" cy="643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237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2463800" y="463785"/>
            <a:ext cx="95250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altLang="pl-PL" sz="32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Pilotażowy program „Aktywny samorząd” </a:t>
            </a:r>
          </a:p>
          <a:p>
            <a:r>
              <a:rPr lang="pl-PL" b="1" dirty="0">
                <a:solidFill>
                  <a:srgbClr val="002060"/>
                </a:solidFill>
              </a:rPr>
              <a:t>MODUŁ II – WYSOKOSC DOFINANSOWANIA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C172DB26-5D3E-4FEB-B002-B8CBD21C812B}"/>
              </a:ext>
            </a:extLst>
          </p:cNvPr>
          <p:cNvSpPr/>
          <p:nvPr/>
        </p:nvSpPr>
        <p:spPr>
          <a:xfrm>
            <a:off x="347078" y="1525867"/>
            <a:ext cx="1164172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6695" indent="-226695" algn="just">
              <a:spcBef>
                <a:spcPts val="600"/>
              </a:spcBef>
              <a:spcAft>
                <a:spcPts val="600"/>
              </a:spcAft>
            </a:pPr>
            <a:r>
              <a:rPr lang="pl-PL" sz="2000" b="1" kern="1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Warunki dofinasowania opisane są ( ust.10-24) w dokumencie „Kierunki Działań (..)”w 2020 roku</a:t>
            </a:r>
          </a:p>
          <a:p>
            <a:pPr marL="226695" indent="-226695" algn="just">
              <a:spcBef>
                <a:spcPts val="600"/>
              </a:spcBef>
              <a:spcAft>
                <a:spcPts val="600"/>
              </a:spcAft>
            </a:pPr>
            <a:r>
              <a:rPr lang="pl-PL" sz="2000" b="1" kern="1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Kwota dofinasowania kosztów nauki ( na semestr/Półrocze) wynosi w przypadku:</a:t>
            </a:r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pl-PL" sz="2000" b="1" kern="1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Dodatku na pokrycie kosztów kształcenia: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pl-PL" sz="2000" b="1" kern="1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do 1.000 zł – dla wnioskodawców pobierających naukę w szkole policealnej lub kolegium,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pl-PL" sz="2000" b="1" kern="1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do 1.500 zł dla pozostałych Wnioskodawców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2000" b="1" kern="1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2. Dodatku na uiszczenie opłaty za przeprowadzenie przewodu doktorskiego -  do 4.000 zł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2000" b="1" kern="1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3. Opłata za naukę ( czesne) – wysokość kosztów czesnego w ramach jednej, aktualnie realizowanej formy kształcenia na poziomie wyższym ( na jednym kierunku)- niezależnie od daty poniesienie kosztów ; dofinasowanie powyżej kwoty 4.000 zł jest możliwe, jeśli wysokość przeciętnego miesięcznego dochodu wnioskodawcy nie przekracza kwoty 764 zł ( netto) na osobę.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9A0F9111-C36F-479B-8E91-0BE549292C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2681" y="5132078"/>
            <a:ext cx="672241" cy="643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134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2463800" y="463785"/>
            <a:ext cx="95250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altLang="pl-PL" sz="32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Pilotażowy program „Aktywny samorząd” </a:t>
            </a:r>
          </a:p>
          <a:p>
            <a:r>
              <a:rPr lang="pl-PL" b="1" dirty="0">
                <a:solidFill>
                  <a:srgbClr val="002060"/>
                </a:solidFill>
              </a:rPr>
              <a:t>MODUŁ II – PRZEKAZANIE PRZYZANAYCH ŚRODKÓW FINANSOWYCH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C172DB26-5D3E-4FEB-B002-B8CBD21C812B}"/>
              </a:ext>
            </a:extLst>
          </p:cNvPr>
          <p:cNvSpPr/>
          <p:nvPr/>
        </p:nvSpPr>
        <p:spPr>
          <a:xfrm>
            <a:off x="347078" y="1525867"/>
            <a:ext cx="11641722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6695" indent="-226695" algn="just">
              <a:spcBef>
                <a:spcPts val="600"/>
              </a:spcBef>
              <a:spcAft>
                <a:spcPts val="600"/>
              </a:spcAft>
            </a:pPr>
            <a:r>
              <a:rPr lang="pl-PL" sz="2000" b="1" kern="1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Przekazanie dofinasowania kosztów opłaty ( czesne) oraz dodatku na uiszczenie opłaty za przeprowadzenie przewodu doktorskiego następuje po zawarciu umowy dofinasowania.</a:t>
            </a:r>
          </a:p>
          <a:p>
            <a:pPr marL="226695" indent="-226695" algn="just">
              <a:spcBef>
                <a:spcPts val="600"/>
              </a:spcBef>
              <a:spcAft>
                <a:spcPts val="600"/>
              </a:spcAft>
            </a:pPr>
            <a:r>
              <a:rPr lang="pl-PL" sz="2000" b="1" kern="1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Przekazanie </a:t>
            </a:r>
            <a:r>
              <a:rPr lang="pl-PL" sz="2000" b="1" kern="100" dirty="0">
                <a:solidFill>
                  <a:schemeClr val="accent2"/>
                </a:solidFill>
                <a:latin typeface="+mj-lt"/>
                <a:ea typeface="Times New Roman" panose="02020603050405020304" pitchFamily="18" charset="0"/>
              </a:rPr>
              <a:t>dodatku na pokrycie kosztów kształcenia </a:t>
            </a:r>
            <a:r>
              <a:rPr lang="pl-PL" sz="2000" b="1" kern="1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następuje za zawarciu umowy dofinasowania i po przekazaniu Realizatorowi programu informacji o zaliczeniu przez Wnioskodawcę semestru/półrocza objętego dofinasowaniem lub po złożeniu zaświadczenia ze szkoły/uczelni, że Wnioskodawca uczęszczał na zajęcia , objęte planem/programem studiów/nauki.</a:t>
            </a:r>
          </a:p>
          <a:p>
            <a:pPr marL="226695" indent="-226695" algn="just">
              <a:spcBef>
                <a:spcPts val="600"/>
              </a:spcBef>
              <a:spcAft>
                <a:spcPts val="600"/>
              </a:spcAft>
            </a:pPr>
            <a:r>
              <a:rPr lang="pl-PL" sz="2000" b="1" kern="100" dirty="0">
                <a:solidFill>
                  <a:schemeClr val="accent2"/>
                </a:solidFill>
                <a:latin typeface="+mj-lt"/>
                <a:ea typeface="Times New Roman" panose="02020603050405020304" pitchFamily="18" charset="0"/>
              </a:rPr>
              <a:t>Możliwość refundacji kosztów czesnego poniesionych przed zawarciem umowy dofinasowania jest możliwe wyłącznie w ramach aktualnie trwającego roku szkolnego/akademickiego.</a:t>
            </a:r>
          </a:p>
          <a:p>
            <a:pPr marL="226695" indent="-226695" algn="just">
              <a:spcBef>
                <a:spcPts val="600"/>
              </a:spcBef>
              <a:spcAft>
                <a:spcPts val="600"/>
              </a:spcAft>
            </a:pPr>
            <a:endParaRPr lang="pl-PL" sz="2000" b="1" kern="100" dirty="0">
              <a:solidFill>
                <a:srgbClr val="002060"/>
              </a:solidFill>
              <a:latin typeface="+mj-lt"/>
              <a:ea typeface="Times New Roman" panose="02020603050405020304" pitchFamily="18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9A0F9111-C36F-479B-8E91-0BE549292C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2681" y="5132078"/>
            <a:ext cx="672241" cy="643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0437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2463800" y="463785"/>
            <a:ext cx="95250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altLang="pl-PL" sz="32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Pilotażowy program „Aktywny samorząd” </a:t>
            </a:r>
          </a:p>
          <a:p>
            <a:r>
              <a:rPr lang="pl-PL" b="1" dirty="0">
                <a:solidFill>
                  <a:srgbClr val="FF0000"/>
                </a:solidFill>
              </a:rPr>
              <a:t>MODUŁ II – WARUNKI ZMNIEJSZENIA DOFINANSOWANIA - DODATEK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C172DB26-5D3E-4FEB-B002-B8CBD21C812B}"/>
              </a:ext>
            </a:extLst>
          </p:cNvPr>
          <p:cNvSpPr/>
          <p:nvPr/>
        </p:nvSpPr>
        <p:spPr>
          <a:xfrm>
            <a:off x="333286" y="2546647"/>
            <a:ext cx="1165551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6695" indent="-226695" algn="just">
              <a:spcBef>
                <a:spcPts val="600"/>
              </a:spcBef>
              <a:spcAft>
                <a:spcPts val="600"/>
              </a:spcAft>
            </a:pPr>
            <a:r>
              <a:rPr lang="pl-PL" sz="2000" b="1" kern="1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	Dodatek nie przysługuje w przypadku, gdy wnioskodawca w ramach danej formy kształcenia na poziomie wyższym, zmieniając kierunek lub szkołę/uczelnię w trakcie pobierania nauki ( nie ukończywszy jej), ponownie pobiera naukę na poziomie ( semestr/półrocze) objętym uprzednio dofinasowaniem ze środków PFRON w ramach programu.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9A0F9111-C36F-479B-8E91-0BE549292C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2681" y="5132078"/>
            <a:ext cx="672241" cy="643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0685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2463800" y="463785"/>
            <a:ext cx="95250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altLang="pl-PL" sz="32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Pilotażowy program „Aktywny samorząd” </a:t>
            </a:r>
          </a:p>
          <a:p>
            <a:r>
              <a:rPr lang="pl-PL" b="1" dirty="0">
                <a:solidFill>
                  <a:srgbClr val="FF0000"/>
                </a:solidFill>
              </a:rPr>
              <a:t>MODUŁ II – WYSOKOŚĆ UDZIAŁU WŁASNEGO WNIOSKODAWCY ( w kosztach czesnego)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C172DB26-5D3E-4FEB-B002-B8CBD21C812B}"/>
              </a:ext>
            </a:extLst>
          </p:cNvPr>
          <p:cNvSpPr/>
          <p:nvPr/>
        </p:nvSpPr>
        <p:spPr>
          <a:xfrm>
            <a:off x="333286" y="2546647"/>
            <a:ext cx="11655514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6695" indent="-226695" algn="just">
              <a:spcBef>
                <a:spcPts val="600"/>
              </a:spcBef>
              <a:spcAft>
                <a:spcPts val="600"/>
              </a:spcAft>
            </a:pPr>
            <a:r>
              <a:rPr lang="pl-PL" sz="2000" b="1" kern="1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Do wniesienia udziału własnego w kosztach czesnego zobowiązani są tylko wnioskodawcy </a:t>
            </a:r>
            <a:r>
              <a:rPr lang="pl-PL" sz="2000" b="1" u="sng" kern="1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zatrudnieni</a:t>
            </a:r>
            <a:r>
              <a:rPr lang="pl-PL" sz="2000" b="1" kern="1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 – co najmniej 15 % kosztów czesnego na pierwszym kierunku, na drugim i kolejnych kierunkach – rzeczywisty udział własny wyniesie 65 %</a:t>
            </a:r>
          </a:p>
          <a:p>
            <a:pPr marL="226695" indent="-226695" algn="just">
              <a:spcBef>
                <a:spcPts val="600"/>
              </a:spcBef>
              <a:spcAft>
                <a:spcPts val="600"/>
              </a:spcAft>
            </a:pPr>
            <a:r>
              <a:rPr lang="pl-PL" sz="2000" b="1" kern="1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Z wniesienia udziału własnego w kosztach czesnego zwolniony jest Wnioskodawca, którego przeciętny miesięczny dochód w gospodarstwie domowym nie przekracza kwoty 764 zł ( netto) na osobę.</a:t>
            </a:r>
          </a:p>
        </p:txBody>
      </p:sp>
    </p:spTree>
    <p:extLst>
      <p:ext uri="{BB962C8B-B14F-4D97-AF65-F5344CB8AC3E}">
        <p14:creationId xmlns:p14="http://schemas.microsoft.com/office/powerpoint/2010/main" val="11548201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2463800" y="463785"/>
            <a:ext cx="952500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altLang="pl-PL" sz="32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Pilotażowy program „Aktywny samorząd” </a:t>
            </a:r>
          </a:p>
          <a:p>
            <a:r>
              <a:rPr lang="pl-PL" b="1" dirty="0">
                <a:solidFill>
                  <a:srgbClr val="FF0000"/>
                </a:solidFill>
              </a:rPr>
              <a:t>MODUŁ II – WARUNKI DOPUSZCZALNOŚĆI  POMOCY NA DOFINANSOWANIE NAUKI </a:t>
            </a:r>
          </a:p>
          <a:p>
            <a:r>
              <a:rPr lang="pl-PL" b="1" i="1" dirty="0">
                <a:solidFill>
                  <a:srgbClr val="FF0000"/>
                </a:solidFill>
              </a:rPr>
              <a:t>(wszystkie wymienione w ust.19 dokumentu </a:t>
            </a:r>
            <a:r>
              <a:rPr lang="pl-PL" b="1" i="1" dirty="0" err="1">
                <a:solidFill>
                  <a:srgbClr val="FF0000"/>
                </a:solidFill>
              </a:rPr>
              <a:t>pn</a:t>
            </a:r>
            <a:r>
              <a:rPr lang="pl-PL" b="1" i="1" dirty="0">
                <a:solidFill>
                  <a:srgbClr val="FF0000"/>
                </a:solidFill>
              </a:rPr>
              <a:t>.”Kierunki działań(…)” w 2020 roku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C172DB26-5D3E-4FEB-B002-B8CBD21C812B}"/>
              </a:ext>
            </a:extLst>
          </p:cNvPr>
          <p:cNvSpPr/>
          <p:nvPr/>
        </p:nvSpPr>
        <p:spPr>
          <a:xfrm>
            <a:off x="282011" y="2315911"/>
            <a:ext cx="1170678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6695" indent="-226695" algn="just">
              <a:spcBef>
                <a:spcPts val="600"/>
              </a:spcBef>
              <a:spcAft>
                <a:spcPts val="600"/>
              </a:spcAft>
            </a:pPr>
            <a:r>
              <a:rPr lang="pl-PL" sz="2000" b="1" kern="1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Każdy wnioskodawca może uzyskać pomoc łącznie w ramach 20 (dwudziestu) semestrów/półroczy różnych form kształcenia na poziomie wyższym- warunek ten dotyczy wsparcia udzielonego w ramach programów: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pl-PL" sz="2000" b="1" kern="1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„STUDENT – kształcenie ustawiczne osób niepełnosprawnych”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pl-PL" sz="2000" b="1" kern="1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„STUDENT II – kształcenie ustawiczne osób niepełnosprawnych”.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9A0F9111-C36F-479B-8E91-0BE549292C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2681" y="5132078"/>
            <a:ext cx="672241" cy="643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7401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2463800" y="463785"/>
            <a:ext cx="952500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altLang="pl-PL" sz="32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Pilotażowy program „Aktywny samorząd” </a:t>
            </a:r>
          </a:p>
          <a:p>
            <a:r>
              <a:rPr lang="pl-PL" b="1" dirty="0">
                <a:solidFill>
                  <a:srgbClr val="FF0000"/>
                </a:solidFill>
              </a:rPr>
              <a:t>MODUŁ II –  POZOSTAŁE WARUNKI NA DOFINANSOWANIE NAUKI </a:t>
            </a:r>
          </a:p>
          <a:p>
            <a:r>
              <a:rPr lang="pl-PL" b="1" i="1" dirty="0">
                <a:solidFill>
                  <a:srgbClr val="FF0000"/>
                </a:solidFill>
              </a:rPr>
              <a:t>(wszystkie wymienione w ust.19 dokumentu </a:t>
            </a:r>
            <a:r>
              <a:rPr lang="pl-PL" b="1" i="1" dirty="0" err="1">
                <a:solidFill>
                  <a:srgbClr val="FF0000"/>
                </a:solidFill>
              </a:rPr>
              <a:t>pn</a:t>
            </a:r>
            <a:r>
              <a:rPr lang="pl-PL" b="1" i="1" dirty="0">
                <a:solidFill>
                  <a:srgbClr val="FF0000"/>
                </a:solidFill>
              </a:rPr>
              <a:t>.”Kierunki działań(…)” w 2020 roku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C172DB26-5D3E-4FEB-B002-B8CBD21C812B}"/>
              </a:ext>
            </a:extLst>
          </p:cNvPr>
          <p:cNvSpPr/>
          <p:nvPr/>
        </p:nvSpPr>
        <p:spPr>
          <a:xfrm>
            <a:off x="282011" y="2315911"/>
            <a:ext cx="11706789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6695" indent="-226695" algn="just">
              <a:spcBef>
                <a:spcPts val="600"/>
              </a:spcBef>
              <a:spcAft>
                <a:spcPts val="600"/>
              </a:spcAft>
            </a:pPr>
            <a:r>
              <a:rPr lang="pl-PL" sz="1600" b="1" kern="1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Limit semestrów nie dotyczy osób ubiegających się o dofinasowanie kosztów nauki w ramach studiów III stopnia, a także osób zamierzających otworzyć przewód doktorski poza studiami doktoranckimi ;</a:t>
            </a:r>
          </a:p>
          <a:p>
            <a:pPr marL="226695" indent="-226695" algn="just">
              <a:spcBef>
                <a:spcPts val="600"/>
              </a:spcBef>
              <a:spcAft>
                <a:spcPts val="600"/>
              </a:spcAft>
            </a:pPr>
            <a:r>
              <a:rPr lang="pl-PL" sz="1600" b="1" kern="1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W przypadku osób, które mają wszczęty przewód doktorki, a nie są uczestnikami studiów doktoranckich, przysługuje wyłącznie dodatek na uiszczenie opłaty za przeprowadzenie przewodu doktorskiego.</a:t>
            </a:r>
          </a:p>
          <a:p>
            <a:pPr marL="226695" indent="-226695" algn="just">
              <a:spcBef>
                <a:spcPts val="600"/>
              </a:spcBef>
              <a:spcAft>
                <a:spcPts val="600"/>
              </a:spcAft>
            </a:pPr>
            <a:r>
              <a:rPr lang="pl-PL" sz="1600" b="1" kern="100" dirty="0">
                <a:solidFill>
                  <a:schemeClr val="accent2"/>
                </a:solidFill>
                <a:latin typeface="+mj-lt"/>
                <a:ea typeface="Times New Roman" panose="02020603050405020304" pitchFamily="18" charset="0"/>
              </a:rPr>
              <a:t>W celu przypomnienia:</a:t>
            </a:r>
          </a:p>
          <a:p>
            <a:pPr marL="226695" indent="-226695" algn="just">
              <a:spcBef>
                <a:spcPts val="600"/>
              </a:spcBef>
              <a:spcAft>
                <a:spcPts val="600"/>
              </a:spcAft>
            </a:pPr>
            <a:r>
              <a:rPr lang="pl-PL" sz="1600" b="1" kern="1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- dofinasowanie w ramach Modułu II  nie przysługuje w trakcie przerwy w nauce </a:t>
            </a:r>
            <a:r>
              <a:rPr lang="pl-PL" sz="1600" b="1" u="sng" kern="1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np. urlop dziekański czy zdrowotny,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1600" b="1" kern="1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- decyzje o wysokości pomocy dla wnioskodawcy podejmuje samorząd powiatowy,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pl-PL" sz="1600" b="1" kern="1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kwota dofinasowania nie może być większa niż kwota wnioskowana przez Wnioskodawcę,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1600" b="1" kern="1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- Decyzja w sprawie udzielenia i wysokości dodatku na pokrycie kosztów kształcenia należy do kompetencji samorządu powiatowego,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l-PL" sz="1600" b="1" kern="1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</a:rPr>
              <a:t>- Wnioskodawca, który w okresie objętym dofinasowania, z przyczyn innych niż niezależnych od niego ( stan zdrowia) – nie uczęszczał  na zajęcia objęte planem/programem studiów/nauki, a w przypadku przewodu doktorskiego- nie realizował przewodu doktorskiego zgodnie z przyjętym harmonogramem, zobowiązany  jest do zwrotu kwoty dofinasowania kosztów w tym semestrze/półroczu</a:t>
            </a:r>
          </a:p>
        </p:txBody>
      </p:sp>
    </p:spTree>
    <p:extLst>
      <p:ext uri="{BB962C8B-B14F-4D97-AF65-F5344CB8AC3E}">
        <p14:creationId xmlns:p14="http://schemas.microsoft.com/office/powerpoint/2010/main" val="32737961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2463800" y="463785"/>
            <a:ext cx="9525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altLang="pl-PL" sz="32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Pilotażowy program „Aktywny samorząd” </a:t>
            </a:r>
          </a:p>
          <a:p>
            <a:r>
              <a:rPr lang="pl-PL" sz="32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charset="0"/>
              </a:rPr>
              <a:t>WAŻNE DATY!!!</a:t>
            </a:r>
            <a:r>
              <a:rPr lang="pl-PL" sz="1400" dirty="0">
                <a:solidFill>
                  <a:srgbClr val="002060"/>
                </a:solidFill>
                <a:latin typeface="+mj-lt"/>
              </a:rPr>
              <a:t> </a:t>
            </a:r>
            <a:endParaRPr lang="pl-PL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 charset="0"/>
            </a:endParaRP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C172DB26-5D3E-4FEB-B002-B8CBD21C812B}"/>
              </a:ext>
            </a:extLst>
          </p:cNvPr>
          <p:cNvSpPr/>
          <p:nvPr/>
        </p:nvSpPr>
        <p:spPr>
          <a:xfrm>
            <a:off x="347078" y="1488493"/>
            <a:ext cx="11641722" cy="40898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25"/>
              </a:spcBef>
              <a:spcAft>
                <a:spcPts val="225"/>
              </a:spcAft>
            </a:pPr>
            <a:endParaRPr lang="pl-PL" b="1" kern="1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Bef>
                <a:spcPts val="225"/>
              </a:spcBef>
              <a:spcAft>
                <a:spcPts val="225"/>
              </a:spcAft>
            </a:pPr>
            <a:endParaRPr lang="pl-PL" b="1" kern="1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Bef>
                <a:spcPts val="225"/>
              </a:spcBef>
              <a:spcAft>
                <a:spcPts val="225"/>
              </a:spcAft>
            </a:pPr>
            <a:endParaRPr lang="pl-PL" b="1" kern="1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Bef>
                <a:spcPts val="225"/>
              </a:spcBef>
              <a:spcAft>
                <a:spcPts val="225"/>
              </a:spcAft>
            </a:pPr>
            <a:endParaRPr lang="pl-PL" b="1" kern="1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Bef>
                <a:spcPts val="225"/>
              </a:spcBef>
              <a:spcAft>
                <a:spcPts val="225"/>
              </a:spcAft>
            </a:pPr>
            <a:r>
              <a:rPr lang="pl-PL" b="1" kern="1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pl-PL" b="1" kern="1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01.03.2020  </a:t>
            </a:r>
            <a:r>
              <a:rPr lang="pl-PL" b="1" kern="1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rozpoczęcie naboru wniosków o dofinasowanie w ramach programu w Systemie Obsługi wsparcia</a:t>
            </a:r>
          </a:p>
          <a:p>
            <a:pPr algn="ctr">
              <a:lnSpc>
                <a:spcPct val="150000"/>
              </a:lnSpc>
              <a:spcBef>
                <a:spcPts val="225"/>
              </a:spcBef>
              <a:spcAft>
                <a:spcPts val="225"/>
              </a:spcAft>
            </a:pPr>
            <a:r>
              <a:rPr lang="pl-PL" b="1" kern="1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31.03.2020</a:t>
            </a:r>
            <a:r>
              <a:rPr lang="pl-PL" b="1" kern="1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termin zakończenia przyjmowania wniosków o dofinasowanie w module II w ramach roku szkolnego/akademickiego 2019/2020</a:t>
            </a:r>
          </a:p>
          <a:p>
            <a:pPr>
              <a:lnSpc>
                <a:spcPct val="150000"/>
              </a:lnSpc>
              <a:spcBef>
                <a:spcPts val="225"/>
              </a:spcBef>
              <a:spcAft>
                <a:spcPts val="225"/>
              </a:spcAft>
            </a:pPr>
            <a:r>
              <a:rPr lang="pl-PL" b="1" kern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pl-PL" b="1" kern="1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10.10.2020 </a:t>
            </a:r>
            <a:r>
              <a:rPr lang="pl-PL" b="1" kern="1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termin zakończenia przyjmowania wniosków o dofinansowanie w module II w ramach roku       					 szkolonego/akademickiego 2020/2021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8EE199E2-ADD9-4F5C-AF41-73247E4B82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2844" y="1813495"/>
            <a:ext cx="2993456" cy="1217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0002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2959100" y="114137"/>
            <a:ext cx="8702632" cy="1324800"/>
          </a:xfrm>
        </p:spPr>
        <p:txBody>
          <a:bodyPr anchor="t"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br>
              <a:rPr lang="pl-PL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</a:br>
            <a:r>
              <a:rPr lang="pl-PL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DANE TELEADRESOWE </a:t>
            </a:r>
            <a:br>
              <a:rPr lang="pl-PL" sz="1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</a:br>
            <a:endParaRPr lang="pl-PL" sz="3200" b="1" spc="50" dirty="0">
              <a:ln w="11430"/>
              <a:solidFill>
                <a:srgbClr val="48A23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cxnSp>
        <p:nvCxnSpPr>
          <p:cNvPr id="5" name="Łącznik prostoliniowy 4"/>
          <p:cNvCxnSpPr/>
          <p:nvPr/>
        </p:nvCxnSpPr>
        <p:spPr>
          <a:xfrm>
            <a:off x="2692400" y="152400"/>
            <a:ext cx="0" cy="1267200"/>
          </a:xfrm>
          <a:prstGeom prst="lin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ymbol zastępczy zawartości 83"/>
          <p:cNvSpPr txBox="1">
            <a:spLocks/>
          </p:cNvSpPr>
          <p:nvPr/>
        </p:nvSpPr>
        <p:spPr>
          <a:xfrm>
            <a:off x="750627" y="1646505"/>
            <a:ext cx="11225004" cy="438888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pl-PL" sz="4000" b="1" dirty="0">
              <a:solidFill>
                <a:srgbClr val="48A23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1828801" y="1855789"/>
            <a:ext cx="851620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pl-PL" altLang="pl-PL" sz="2800" b="1" dirty="0">
                <a:solidFill>
                  <a:srgbClr val="48A2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Oddział Małopolski  PFRON</a:t>
            </a:r>
          </a:p>
          <a:p>
            <a:pPr algn="ctr">
              <a:spcBef>
                <a:spcPct val="0"/>
              </a:spcBef>
              <a:buNone/>
            </a:pPr>
            <a:r>
              <a:rPr lang="pl-PL" altLang="pl-PL" sz="2800" b="1" dirty="0">
                <a:solidFill>
                  <a:srgbClr val="48A2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ul. Na Zjeździe 11, 30-527 Kraków</a:t>
            </a:r>
          </a:p>
          <a:p>
            <a:pPr algn="ctr">
              <a:spcBef>
                <a:spcPct val="0"/>
              </a:spcBef>
              <a:buNone/>
            </a:pPr>
            <a:r>
              <a:rPr lang="pl-PL" altLang="pl-PL" sz="2800" b="1" dirty="0">
                <a:solidFill>
                  <a:srgbClr val="48A2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(przystanek MPK – Plac Bohaterów Getta)</a:t>
            </a:r>
          </a:p>
          <a:p>
            <a:pPr algn="ctr">
              <a:spcBef>
                <a:spcPct val="0"/>
              </a:spcBef>
              <a:buNone/>
            </a:pPr>
            <a:r>
              <a:rPr lang="pl-PL" altLang="pl-PL" sz="2800" b="1" dirty="0">
                <a:solidFill>
                  <a:srgbClr val="48A2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tel. 12 31 21 400, 12 31 21 420</a:t>
            </a:r>
          </a:p>
          <a:p>
            <a:pPr algn="ctr">
              <a:spcBef>
                <a:spcPct val="0"/>
              </a:spcBef>
              <a:buNone/>
            </a:pPr>
            <a:r>
              <a:rPr lang="pl-PL" sz="28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www.pfron.org.pl</a:t>
            </a:r>
            <a:endParaRPr lang="pl-PL" sz="28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  <a:buNone/>
            </a:pPr>
            <a:endParaRPr lang="pl-PL" sz="2800" b="1" dirty="0">
              <a:solidFill>
                <a:srgbClr val="48A23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pl-PL" sz="28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2947916" y="5254388"/>
            <a:ext cx="589583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buNone/>
            </a:pPr>
            <a:endParaRPr lang="pl-PL" sz="1400" b="1" dirty="0">
              <a:solidFill>
                <a:srgbClr val="48A23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  <a:buNone/>
            </a:pPr>
            <a:r>
              <a:rPr lang="pl-PL" sz="3600" b="1" dirty="0">
                <a:solidFill>
                  <a:srgbClr val="CB33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DZIĘKUJĘ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874409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Niestandardowy 1">
      <a:dk1>
        <a:srgbClr val="53565A"/>
      </a:dk1>
      <a:lt1>
        <a:sysClr val="window" lastClr="FFFFFF"/>
      </a:lt1>
      <a:dk2>
        <a:srgbClr val="53565A"/>
      </a:dk2>
      <a:lt2>
        <a:srgbClr val="E7E6E6"/>
      </a:lt2>
      <a:accent1>
        <a:srgbClr val="48A23F"/>
      </a:accent1>
      <a:accent2>
        <a:srgbClr val="CB333B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4354</TotalTime>
  <Words>1807</Words>
  <Application>Microsoft Office PowerPoint</Application>
  <PresentationFormat>Panoramiczny</PresentationFormat>
  <Paragraphs>132</Paragraphs>
  <Slides>17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Wingdings</vt:lpstr>
      <vt:lpstr>Office Theme</vt:lpstr>
      <vt:lpstr>Prezentacja programu PowerPoint</vt:lpstr>
      <vt:lpstr>Pilotażowy program „Aktywny samorząd”  „Kierunki działań (…)” w 2020 roku – ZMIANY  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 DANE TELEADRESOWE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Marcin</dc:creator>
  <cp:lastModifiedBy>Salwach Małgorzata</cp:lastModifiedBy>
  <cp:revision>280</cp:revision>
  <cp:lastPrinted>2019-01-28T13:03:36Z</cp:lastPrinted>
  <dcterms:created xsi:type="dcterms:W3CDTF">2017-02-09T14:40:32Z</dcterms:created>
  <dcterms:modified xsi:type="dcterms:W3CDTF">2020-09-21T07:29:55Z</dcterms:modified>
</cp:coreProperties>
</file>