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7" r:id="rId4"/>
    <p:sldId id="261" r:id="rId5"/>
    <p:sldId id="262" r:id="rId6"/>
    <p:sldId id="263" r:id="rId7"/>
    <p:sldId id="264" r:id="rId8"/>
    <p:sldId id="265" r:id="rId9"/>
    <p:sldId id="268" r:id="rId10"/>
    <p:sldId id="267" r:id="rId11"/>
    <p:sldId id="269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29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976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769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686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483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977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829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424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016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08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44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1FCC-F52A-427C-9516-199DE871D9F4}" type="datetimeFigureOut">
              <a:rPr lang="pl-PL" smtClean="0"/>
              <a:t>10.11.2021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6E159-59A6-4567-B400-58F661F7218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848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2875" y="361950"/>
            <a:ext cx="7400924" cy="624839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4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Wybory Przewodniczącego Samorządu Studenckiego Podhalańskiej Państwowej Uczelni Zawodowej</a:t>
            </a:r>
            <a:br>
              <a:rPr lang="pl-PL" sz="4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pl-PL" sz="4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 Nowym Targu</a:t>
            </a:r>
            <a:r>
              <a:rPr lang="pl-PL" sz="32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</a:t>
            </a:r>
            <a:endParaRPr lang="pl-PL" sz="32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35" y="699476"/>
            <a:ext cx="2965588" cy="34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3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86100" y="365125"/>
            <a:ext cx="8267699" cy="1325563"/>
          </a:xfrm>
        </p:spPr>
        <p:txBody>
          <a:bodyPr>
            <a:normAutofit/>
          </a:bodyPr>
          <a:lstStyle/>
          <a:p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Kim jestem?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5"/>
            <a:ext cx="2738411" cy="3387725"/>
          </a:xfrm>
          <a:prstGeom prst="rect">
            <a:avLst/>
          </a:prstGeom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086100" y="1981200"/>
            <a:ext cx="8486775" cy="4494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23 lata </a:t>
            </a:r>
          </a:p>
          <a:p>
            <a:endParaRPr lang="pl-PL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Student na kierunku Rachunkowość i Analityka Ekonomiczna </a:t>
            </a:r>
          </a:p>
          <a:p>
            <a:endParaRPr lang="pl-PL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Absolwent studiów licencjackich na kierunku Finanse i Rachunkowość</a:t>
            </a:r>
            <a:endParaRPr lang="pl-PL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4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86100" y="365125"/>
            <a:ext cx="8267699" cy="1325563"/>
          </a:xfrm>
        </p:spPr>
        <p:txBody>
          <a:bodyPr>
            <a:normAutofit/>
          </a:bodyPr>
          <a:lstStyle/>
          <a:p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 mnie wyróżnia?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67024" y="1825624"/>
            <a:ext cx="8486775" cy="4784725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Doświadczenie </a:t>
            </a:r>
          </a:p>
          <a:p>
            <a:pPr marL="0" indent="0">
              <a:buNone/>
            </a:pPr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- Członkiem Rady Podhalańskiego                       	   Ośrodka Nauk Ekonomicznych</a:t>
            </a:r>
          </a:p>
          <a:p>
            <a:pPr marL="0" indent="0">
              <a:buNone/>
            </a:pPr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- Przewodniczącym Rady Sołeckiej wsi               	   Kościelisko</a:t>
            </a:r>
          </a:p>
          <a:p>
            <a:pPr marL="0" indent="0">
              <a:buNone/>
            </a:pPr>
            <a:endParaRPr lang="pl-PL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Uprawnienia </a:t>
            </a:r>
          </a:p>
          <a:p>
            <a:pPr marL="0" indent="0">
              <a:buNone/>
            </a:pPr>
            <a:r>
              <a:rPr lang="pl-PL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</a:t>
            </a:r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- Przewodnik Tatrzański</a:t>
            </a:r>
          </a:p>
          <a:p>
            <a:pPr marL="0" indent="0">
              <a:buNone/>
            </a:pPr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	</a:t>
            </a:r>
            <a:endParaRPr lang="pl-PL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11176"/>
            <a:ext cx="2695575" cy="31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81350" y="365125"/>
            <a:ext cx="8172449" cy="1325563"/>
          </a:xfrm>
        </p:spPr>
        <p:txBody>
          <a:bodyPr>
            <a:normAutofit/>
          </a:bodyPr>
          <a:lstStyle/>
          <a:p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Samorząd Studencki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181350" y="2095500"/>
            <a:ext cx="8229599" cy="4524374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Podział środków pieniężnych</a:t>
            </a:r>
          </a:p>
          <a:p>
            <a:endParaRPr lang="pl-PL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Wpływanie na program studiów</a:t>
            </a:r>
          </a:p>
          <a:p>
            <a:endParaRPr lang="pl-PL" dirty="0" smtClean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r>
              <a:rPr lang="pl-PL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Sprawowanie władzy uchwałodawczej</a:t>
            </a:r>
          </a:p>
          <a:p>
            <a:endParaRPr lang="pl-PL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3350"/>
            <a:ext cx="27813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Jaki jest mój cel?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42912"/>
          </a:xfrm>
        </p:spPr>
        <p:txBody>
          <a:bodyPr/>
          <a:lstStyle/>
          <a:p>
            <a:pPr algn="ctr"/>
            <a:r>
              <a:rPr lang="pl-PL" dirty="0" smtClean="0"/>
              <a:t>SPRAWY STUDENCKIE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Reprezentacja Studentów</a:t>
            </a:r>
          </a:p>
          <a:p>
            <a:r>
              <a:rPr lang="pl-PL" dirty="0" smtClean="0"/>
              <a:t>Pomoc</a:t>
            </a:r>
          </a:p>
          <a:p>
            <a:r>
              <a:rPr lang="pl-PL" dirty="0" smtClean="0"/>
              <a:t>Wsparcie </a:t>
            </a:r>
          </a:p>
          <a:p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42912"/>
          </a:xfrm>
        </p:spPr>
        <p:txBody>
          <a:bodyPr/>
          <a:lstStyle/>
          <a:p>
            <a:pPr algn="ctr"/>
            <a:r>
              <a:rPr lang="pl-PL" dirty="0" smtClean="0"/>
              <a:t>DYDAKTYKA</a:t>
            </a:r>
            <a:endParaRPr lang="pl-PL" dirty="0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Udział w pracach nad programami studiów</a:t>
            </a:r>
          </a:p>
          <a:p>
            <a:r>
              <a:rPr lang="pl-PL" dirty="0" smtClean="0"/>
              <a:t>Zmiany w regulaminach i sposobach prowadzenia zajęć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15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Jaki jest mój cel?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42912"/>
          </a:xfrm>
        </p:spPr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REPREZENTACJA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Reprezentacja Uczelni na ogólnopolskich zjazdach samorządów studenckich </a:t>
            </a:r>
          </a:p>
          <a:p>
            <a:r>
              <a:rPr lang="pl-PL" dirty="0" smtClean="0"/>
              <a:t>Akcje i konferencje organizowane przez PPUZ dzięki którym byłaby ona bardziej znana i doceniana </a:t>
            </a:r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42912"/>
          </a:xfrm>
        </p:spPr>
        <p:txBody>
          <a:bodyPr/>
          <a:lstStyle/>
          <a:p>
            <a:pPr algn="ctr"/>
            <a:r>
              <a:rPr lang="pl-PL" dirty="0" smtClean="0"/>
              <a:t>ROZRYWKA</a:t>
            </a:r>
            <a:endParaRPr lang="pl-PL" dirty="0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Integracja</a:t>
            </a:r>
          </a:p>
          <a:p>
            <a:r>
              <a:rPr lang="pl-PL" dirty="0" smtClean="0"/>
              <a:t>Integracja </a:t>
            </a:r>
          </a:p>
          <a:p>
            <a:r>
              <a:rPr lang="pl-PL" dirty="0" smtClean="0"/>
              <a:t>Integracja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4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Integracja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Bale: tematyczne, półmetek, bal magistra</a:t>
            </a:r>
          </a:p>
          <a:p>
            <a:r>
              <a:rPr lang="pl-PL" dirty="0" smtClean="0"/>
              <a:t>Wycieczki integracyjne w Tatry, które jako Przewodnik Tatrzański mogę organizować</a:t>
            </a:r>
          </a:p>
          <a:p>
            <a:r>
              <a:rPr lang="pl-PL" dirty="0" smtClean="0"/>
              <a:t>Reaktywacja Radia Studenckiego Fala Podhala</a:t>
            </a:r>
          </a:p>
          <a:p>
            <a:r>
              <a:rPr lang="pl-PL" dirty="0" smtClean="0"/>
              <a:t>Organizacja turniejów sportowych </a:t>
            </a:r>
          </a:p>
          <a:p>
            <a:r>
              <a:rPr lang="pl-PL" dirty="0" smtClean="0"/>
              <a:t>Stół do ping-ponga i do bilardu 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K</a:t>
            </a:r>
            <a:r>
              <a:rPr lang="pl-PL" dirty="0" smtClean="0"/>
              <a:t>awiarnia prowadzona przez studentów, która pełniłaby też funkcję klubu studenckiego</a:t>
            </a:r>
          </a:p>
          <a:p>
            <a:r>
              <a:rPr lang="pl-PL" dirty="0" smtClean="0"/>
              <a:t>Food Truck prowadzony przez Studentów</a:t>
            </a:r>
          </a:p>
          <a:p>
            <a:r>
              <a:rPr lang="pl-PL" dirty="0" smtClean="0"/>
              <a:t>Studenckie grillowanie (festyn dla studentów)</a:t>
            </a:r>
          </a:p>
          <a:p>
            <a:pPr lvl="0"/>
            <a:r>
              <a:rPr lang="pl-PL" dirty="0">
                <a:solidFill>
                  <a:prstClr val="black"/>
                </a:solidFill>
              </a:rPr>
              <a:t>Wieczory kinowe, zimą na auli latem na zewnątrz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944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To nie koniec</a:t>
            </a:r>
            <a:endParaRPr lang="pl-PL" sz="5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490537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Rozwój umiejętności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Organizacje darmowych kursów i szkoleń</a:t>
            </a:r>
          </a:p>
          <a:p>
            <a:r>
              <a:rPr lang="pl-PL" dirty="0" smtClean="0"/>
              <a:t>Usprawnienie działalności kół naukowych </a:t>
            </a:r>
          </a:p>
          <a:p>
            <a:r>
              <a:rPr lang="pl-PL" dirty="0" smtClean="0"/>
              <a:t>Spotkania z praktykiem dla różnych instytutów </a:t>
            </a:r>
          </a:p>
          <a:p>
            <a:r>
              <a:rPr lang="pl-PL" dirty="0" smtClean="0"/>
              <a:t>Konkursy tematyczne z nagrodami rzeczowymi</a:t>
            </a:r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90536"/>
          </a:xfrm>
        </p:spPr>
        <p:txBody>
          <a:bodyPr/>
          <a:lstStyle/>
          <a:p>
            <a:pPr algn="ctr"/>
            <a:r>
              <a:rPr lang="pl-PL" dirty="0" smtClean="0"/>
              <a:t>Inne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200525"/>
          </a:xfrm>
        </p:spPr>
        <p:txBody>
          <a:bodyPr>
            <a:normAutofit fontScale="77500" lnSpcReduction="20000"/>
          </a:bodyPr>
          <a:lstStyle/>
          <a:p>
            <a:r>
              <a:rPr lang="pl-PL" sz="3600" dirty="0" smtClean="0"/>
              <a:t>Będę wnioskował o zniżki dla studentów w obiektach rekreacyjnych na terenie Podhala</a:t>
            </a:r>
          </a:p>
          <a:p>
            <a:r>
              <a:rPr lang="pl-PL" sz="3600" dirty="0" smtClean="0"/>
              <a:t>Będę wnioskował o lepszy transport zbiorowy pomiędzy </a:t>
            </a:r>
            <a:r>
              <a:rPr lang="pl-PL" sz="3600" dirty="0" err="1" smtClean="0"/>
              <a:t>Kokoszkowem</a:t>
            </a:r>
            <a:r>
              <a:rPr lang="pl-PL" sz="3600" dirty="0" smtClean="0"/>
              <a:t>, a Dekadą</a:t>
            </a:r>
          </a:p>
          <a:p>
            <a:r>
              <a:rPr lang="pl-PL" sz="3600" dirty="0" smtClean="0"/>
              <a:t>Nowa strona internetowa dla Studentów</a:t>
            </a:r>
          </a:p>
          <a:p>
            <a:r>
              <a:rPr lang="pl-PL" sz="3600" dirty="0" smtClean="0"/>
              <a:t>Nowa tablica ogłoszeń </a:t>
            </a:r>
          </a:p>
          <a:p>
            <a:r>
              <a:rPr lang="pl-PL" sz="3600" dirty="0" smtClean="0"/>
              <a:t>I wszystko, co poprawi jakość życia studenckiego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7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ctrTitle"/>
          </p:nvPr>
        </p:nvSpPr>
        <p:spPr>
          <a:xfrm>
            <a:off x="0" y="542926"/>
            <a:ext cx="12192000" cy="6315074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Wybory na funkcję Przewodniczącego Samorządu Studenckiego Podhalańskiej Państwowej Uczelni Zawodowej w Nowy Targu </a:t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poniedziałek i wtorek </a:t>
            </a:r>
            <a:br>
              <a:rPr lang="pl-PL" b="1" dirty="0" smtClean="0"/>
            </a:br>
            <a:r>
              <a:rPr lang="pl-PL" b="1" dirty="0" smtClean="0"/>
              <a:t>15 i 16 listopada 2021 roku </a:t>
            </a:r>
            <a:br>
              <a:rPr lang="pl-PL" b="1" dirty="0" smtClean="0"/>
            </a:br>
            <a:r>
              <a:rPr lang="pl-PL" b="1" dirty="0" smtClean="0"/>
              <a:t>On </a:t>
            </a:r>
            <a:r>
              <a:rPr lang="pl-PL" b="1" dirty="0" err="1" smtClean="0"/>
              <a:t>line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43702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68712"/>
          </a:xfrm>
        </p:spPr>
        <p:txBody>
          <a:bodyPr>
            <a:normAutofit/>
          </a:bodyPr>
          <a:lstStyle/>
          <a:p>
            <a:r>
              <a:rPr lang="pl-PL" b="1" dirty="0" smtClean="0"/>
              <a:t>WSPÓLNIE DLA UCZELNI </a:t>
            </a:r>
            <a:br>
              <a:rPr lang="pl-PL" b="1" dirty="0" smtClean="0"/>
            </a:br>
            <a:r>
              <a:rPr lang="pl-PL" b="1" dirty="0"/>
              <a:t/>
            </a:r>
            <a:br>
              <a:rPr lang="pl-PL" b="1" dirty="0"/>
            </a:br>
            <a:r>
              <a:rPr lang="pl-PL" b="1" dirty="0" smtClean="0"/>
              <a:t>WSPOŁNIE DLA STUDENTÓW</a:t>
            </a:r>
            <a:endParaRPr lang="pl-PL" b="1" dirty="0"/>
          </a:p>
        </p:txBody>
      </p:sp>
      <p:sp>
        <p:nvSpPr>
          <p:cNvPr id="11" name="Podtytuł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15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86058"/>
          </a:xfrm>
        </p:spPr>
        <p:txBody>
          <a:bodyPr>
            <a:normAutofit/>
          </a:bodyPr>
          <a:lstStyle/>
          <a:p>
            <a:r>
              <a:rPr lang="pl-PL" b="1" dirty="0" smtClean="0"/>
              <a:t>RAZEM MOŻEMY WIĘCEJ</a:t>
            </a:r>
            <a:endParaRPr lang="pl-PL" b="1" dirty="0"/>
          </a:p>
        </p:txBody>
      </p:sp>
      <p:sp>
        <p:nvSpPr>
          <p:cNvPr id="11" name="Podtytuł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54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251</Words>
  <Application>Microsoft Office PowerPoint</Application>
  <PresentationFormat>Panoramiczny</PresentationFormat>
  <Paragraphs>62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Sans Unicode</vt:lpstr>
      <vt:lpstr>Times New Roman</vt:lpstr>
      <vt:lpstr>Motyw pakietu Office</vt:lpstr>
      <vt:lpstr>Prezentacja programu PowerPoint</vt:lpstr>
      <vt:lpstr>Kim jestem?</vt:lpstr>
      <vt:lpstr>Co mnie wyróżnia?</vt:lpstr>
      <vt:lpstr>Samorząd Studencki</vt:lpstr>
      <vt:lpstr>Jaki jest mój cel?</vt:lpstr>
      <vt:lpstr>Jaki jest mój cel?</vt:lpstr>
      <vt:lpstr>Integracja</vt:lpstr>
      <vt:lpstr>To nie koniec</vt:lpstr>
      <vt:lpstr>Wybory na funkcję Przewodniczącego Samorządu Studenckiego Podhalańskiej Państwowej Uczelni Zawodowej w Nowy Targu   poniedziałek i wtorek  15 i 16 listopada 2021 roku  On line</vt:lpstr>
      <vt:lpstr>WSPÓLNIE DLA UCZELNI   WSPOŁNIE DLA STUDENTÓW</vt:lpstr>
      <vt:lpstr>RAZEM MOŻEMY WIĘCEJ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Wybory Przewodniczącego Samorządu Studenckiego Podhalańskiej Państwowej Uczelni Zawodowej</dc:title>
  <dc:creator>Milena Pakuła</dc:creator>
  <cp:lastModifiedBy>ppuz</cp:lastModifiedBy>
  <cp:revision>15</cp:revision>
  <dcterms:created xsi:type="dcterms:W3CDTF">2021-11-09T18:45:08Z</dcterms:created>
  <dcterms:modified xsi:type="dcterms:W3CDTF">2021-11-10T09:34:40Z</dcterms:modified>
</cp:coreProperties>
</file>